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  <p:sldMasterId id="2147483807" r:id="rId2"/>
    <p:sldMasterId id="2147483808" r:id="rId3"/>
    <p:sldMasterId id="2147483809" r:id="rId4"/>
  </p:sldMasterIdLst>
  <p:notesMasterIdLst>
    <p:notesMasterId r:id="rId26"/>
  </p:notesMasterIdLst>
  <p:sldIdLst>
    <p:sldId id="256" r:id="rId5"/>
    <p:sldId id="278" r:id="rId6"/>
    <p:sldId id="286" r:id="rId7"/>
    <p:sldId id="280" r:id="rId8"/>
    <p:sldId id="287" r:id="rId9"/>
    <p:sldId id="298" r:id="rId10"/>
    <p:sldId id="295" r:id="rId11"/>
    <p:sldId id="303" r:id="rId12"/>
    <p:sldId id="294" r:id="rId13"/>
    <p:sldId id="296" r:id="rId14"/>
    <p:sldId id="297" r:id="rId15"/>
    <p:sldId id="284" r:id="rId16"/>
    <p:sldId id="288" r:id="rId17"/>
    <p:sldId id="293" r:id="rId18"/>
    <p:sldId id="299" r:id="rId19"/>
    <p:sldId id="300" r:id="rId20"/>
    <p:sldId id="301" r:id="rId21"/>
    <p:sldId id="290" r:id="rId22"/>
    <p:sldId id="279" r:id="rId23"/>
    <p:sldId id="302" r:id="rId24"/>
    <p:sldId id="276" r:id="rId25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  <a:srgbClr val="93819F"/>
    <a:srgbClr val="7A5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C:/Users/admin/AppData/Roaming/PolarisOffice/ETemp/896_7257752/image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45" y="6009005"/>
            <a:ext cx="6734810" cy="38138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8" descr="C:/Users/admin/AppData/Roaming/PolarisOffice/ETemp/896_7257752/image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705610"/>
            <a:ext cx="6804025" cy="40951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2" name="그림 2" descr="C:/Users/admin/AppData/Roaming/PolarisOffice/ETemp/896_7257752/image1.png"/>
          <p:cNvPicPr>
            <a:picLocks/>
          </p:cNvPicPr>
          <p:nvPr/>
        </p:nvPicPr>
        <p:blipFill rotWithShape="1">
          <a:blip r:embed="rId5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765" y="1619885"/>
            <a:ext cx="4714240" cy="65620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644775" y="3251200"/>
            <a:ext cx="4137660" cy="3658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메인 화면에는 최신글</a:t>
            </a:r>
            <a:r>
              <a:rPr lang="en-US" altLang="ko-KR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 순 조회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6124575"/>
            <a:ext cx="2054860" cy="766445"/>
            <a:chOff x="13912850" y="6124575"/>
            <a:chExt cx="2054860" cy="766445"/>
          </a:xfrm>
        </p:grpSpPr>
        <p:pic>
          <p:nvPicPr>
            <p:cNvPr id="186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6124575"/>
              <a:ext cx="183959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850" y="6236970"/>
              <a:ext cx="205422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 결과물</a:t>
              </a: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6962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285" y="2023745"/>
              <a:ext cx="2054860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3692_22724144/fImage9108440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75" y="2091055"/>
            <a:ext cx="6704965" cy="61144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13" descr="C:/Users/admin/AppData/Roaming/PolarisOffice/ETemp/13692_22724144/fImage6844741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00" y="2066925"/>
            <a:ext cx="8059420" cy="61258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기획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4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7" descr="C:/Users/admin/AppData/Roaming/PolarisOffice/ETemp/896_7257752/fImage104066471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"/>
          <a:stretch>
            <a:fillRect/>
          </a:stretch>
        </p:blipFill>
        <p:spPr>
          <a:xfrm>
            <a:off x="2393950" y="1918970"/>
            <a:ext cx="13133070" cy="710628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4655185" y="372745"/>
            <a:ext cx="899350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5" name="그림 20" descr="C:/Users/admin/AppData/Roaming/PolarisOffice/ETemp/896_7257752/fImage4572148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637030"/>
            <a:ext cx="9106535" cy="77876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기획 </a:t>
            </a:r>
            <a:r>
              <a:rPr lang="en-US" altLang="ko-KR" sz="45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5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</a:t>
            </a:r>
            <a:r>
              <a:rPr lang="en-US" sz="45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45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명세서</a:t>
            </a:r>
            <a:endParaRPr lang="ko-KR" altLang="en-US" sz="45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2" descr="C:/Users/admin/AppData/Roaming/PolarisOffice/ETemp/896_7257752/fImage7473349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690370"/>
            <a:ext cx="11373485" cy="764476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4027488" y="514033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endParaRPr lang="ko-KR" altLang="en-US" sz="5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텍스트 상자 1"/>
          <p:cNvSpPr txBox="1">
            <a:spLocks/>
          </p:cNvSpPr>
          <p:nvPr/>
        </p:nvSpPr>
        <p:spPr>
          <a:xfrm>
            <a:off x="6829425" y="367229"/>
            <a:ext cx="3323907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WBS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207" name="그림 2" descr="C:/Users/admin/AppData/Roaming/PolarisOffice/ETemp/15880_7707200/fImage5385640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70" y="1914525"/>
            <a:ext cx="14740890" cy="72199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914E9-9A69-4D7B-A803-5806348797A4}"/>
              </a:ext>
            </a:extLst>
          </p:cNvPr>
          <p:cNvSpPr txBox="1"/>
          <p:nvPr/>
        </p:nvSpPr>
        <p:spPr>
          <a:xfrm>
            <a:off x="714375" y="9344987"/>
            <a:ext cx="379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</a:t>
            </a:r>
            <a:r>
              <a:rPr lang="ko-KR" altLang="en-US" dirty="0" err="1"/>
              <a:t>포스트맨을</a:t>
            </a:r>
            <a:r>
              <a:rPr lang="ko-KR" altLang="en-US" dirty="0"/>
              <a:t> 사용해서 테스트를 진행했는지</a:t>
            </a:r>
            <a:endParaRPr lang="en-US" altLang="ko-KR" dirty="0"/>
          </a:p>
          <a:p>
            <a:r>
              <a:rPr lang="ko-KR" altLang="en-US" dirty="0"/>
              <a:t>이유와 당위성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29325" y="400050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2338070"/>
            <a:ext cx="7230110" cy="5606415"/>
          </a:xfrm>
          <a:prstGeom prst="rect">
            <a:avLst/>
          </a:prstGeom>
          <a:noFill/>
        </p:spPr>
      </p:pic>
      <p:pic>
        <p:nvPicPr>
          <p:cNvPr id="195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33625"/>
            <a:ext cx="8020685" cy="5544185"/>
          </a:xfrm>
          <a:prstGeom prst="rect">
            <a:avLst/>
          </a:prstGeom>
          <a:noFill/>
        </p:spPr>
      </p:pic>
      <p:pic>
        <p:nvPicPr>
          <p:cNvPr id="196" name="그림 35" descr="C:/Users/admin/AppData/Roaming/PolarisOffice/ETemp/13692_22724144/fImage302035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075" y="2338070"/>
            <a:ext cx="7230745" cy="560705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7" name="그림 36" descr="C:/Users/admin/AppData/Roaming/PolarisOffice/ETemp/13692_22724144/fImage2972250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2333625"/>
            <a:ext cx="8021320" cy="554482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603615" y="2416193"/>
            <a:ext cx="2338070" cy="5840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흐름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 과정</a:t>
            </a:r>
            <a:endParaRPr lang="en-US" altLang="ko-KR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최종 구현</a:t>
            </a: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17851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분석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가능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291390" y="2025019"/>
            <a:ext cx="4986903" cy="55399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4" descr="C:/Users/admin/AppData/Roaming/PolarisOffice/ETemp/896_7257752/fImage291846419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05" y="1409700"/>
            <a:ext cx="7256780" cy="8458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747649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2160559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2783856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2783856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747586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2170084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3079131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56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731012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330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54" y="2731135"/>
            <a:ext cx="1052830" cy="1052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2454564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3023886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769176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2382174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" descr="C:/Users/admin/AppData/Roaming/PolarisOffice/ETemp/10604_9621416/fImage29924946962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040" y="1792605"/>
            <a:ext cx="6925945" cy="434022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900680" y="2467610"/>
            <a:ext cx="5276215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>
            <a:off x="2431415" y="4554855"/>
            <a:ext cx="586613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일별, 월별, 연별로 데일리룩 정렬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>
            <a:off x="2431415" y="3453765"/>
            <a:ext cx="6214745" cy="1077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80" name="Picture " descr="C:/Users/admin/AppData/Roaming/PolarisOffice/ETemp/10604_9621416/fImage4779748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065" y="1868170"/>
            <a:ext cx="5922645" cy="419608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Picture " descr="C:/Users/admin/AppData/Roaming/PolarisOffice/ETemp/10604_9621416/fImage41409483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0" y="6741160"/>
            <a:ext cx="3806190" cy="279717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Picture " descr="C:/Users/admin/AppData/Roaming/PolarisOffice/ETemp/10604_9621416/fImage37813484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055" y="6738620"/>
            <a:ext cx="3724910" cy="279273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Picture " descr="C:/Users/admin/AppData/Roaming/PolarisOffice/ETemp/10604_9621416/fImage22962485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5" y="6741160"/>
            <a:ext cx="4033520" cy="28219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Group 5"/>
          <p:cNvGrpSpPr/>
          <p:nvPr/>
        </p:nvGrpSpPr>
        <p:grpSpPr>
          <a:xfrm>
            <a:off x="14246225" y="5639435"/>
            <a:ext cx="2053590" cy="766445"/>
            <a:chOff x="14246225" y="5639435"/>
            <a:chExt cx="2053590" cy="766445"/>
          </a:xfrm>
        </p:grpSpPr>
        <p:pic>
          <p:nvPicPr>
            <p:cNvPr id="184" name="Picture " descr="C:/Users/admin/AppData/Roaming/PolarisOffice/ETemp/10604_9621416/fImage3944869169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96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Rect 0"/>
            <p:cNvSpPr txBox="1">
              <a:spLocks/>
            </p:cNvSpPr>
            <p:nvPr/>
          </p:nvSpPr>
          <p:spPr>
            <a:xfrm rot="21360000">
              <a:off x="14246225" y="5722620"/>
              <a:ext cx="2053590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데일리룩 신규 등록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페이지의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88" name="Group 5"/>
          <p:cNvGrpSpPr/>
          <p:nvPr/>
        </p:nvGrpSpPr>
        <p:grpSpPr>
          <a:xfrm>
            <a:off x="1542415" y="6224905"/>
            <a:ext cx="2053590" cy="766445"/>
            <a:chOff x="1542415" y="6224905"/>
            <a:chExt cx="2053590" cy="766445"/>
          </a:xfrm>
        </p:grpSpPr>
        <p:pic>
          <p:nvPicPr>
            <p:cNvPr id="186" name="Picture " descr="C:/Users/admin/AppData/Roaming/PolarisOffice/ETemp/10604_9621416/fImage3944895724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675130" y="6224905"/>
              <a:ext cx="183896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Rect 0"/>
            <p:cNvSpPr txBox="1">
              <a:spLocks/>
            </p:cNvSpPr>
            <p:nvPr/>
          </p:nvSpPr>
          <p:spPr>
            <a:xfrm rot="21120000">
              <a:off x="1542415" y="6308090"/>
              <a:ext cx="2053590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드롭 박스 선택에 따라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바뀌는 달력 그리드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90" name="Picture " descr="C:/Users/admin/AppData/Roaming/PolarisOffice/ETemp/10604_9621416/fImage161492147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Picture " descr="C:/Users/admin/AppData/Roaming/PolarisOffice/ETemp/10604_9621416/fImage161493935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3261995"/>
            <a:ext cx="503110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3491873"/>
            <a:ext cx="6270625" cy="3821752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4072897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5057147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8559" y="2591969"/>
            <a:ext cx="8432165" cy="595195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9" name="Picture 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7867015" y="2075814"/>
            <a:ext cx="2006600" cy="766445"/>
            <a:chOff x="8292465" y="1442085"/>
            <a:chExt cx="2006600" cy="766445"/>
          </a:xfrm>
        </p:grpSpPr>
        <p:pic>
          <p:nvPicPr>
            <p:cNvPr id="189" name="Picture "/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4852042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Pages>22</Pages>
  <Words>425</Words>
  <Characters>0</Characters>
  <Application>Microsoft Office PowerPoint</Application>
  <DocSecurity>0</DocSecurity>
  <PresentationFormat>사용자 지정</PresentationFormat>
  <Lines>0</Lines>
  <Paragraphs>130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2022-04-20T08:14:51Z</dcterms:modified>
  <cp:version>9.103.112.46022</cp:version>
</cp:coreProperties>
</file>