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3"/>
  </p:notesMasterIdLst>
  <p:sldIdLst>
    <p:sldId id="257" r:id="rId2"/>
  </p:sldIdLst>
  <p:sldSz cx="6858000" cy="9144000" type="screen4x3"/>
  <p:notesSz cx="6858000" cy="9144000"/>
  <p:embeddedFontLst>
    <p:embeddedFont>
      <p:font typeface="나눔고딕OTF" panose="020D0604000000000000" pitchFamily="34" charset="-127"/>
      <p:regular r:id="rId4"/>
    </p:embeddedFont>
    <p:embeddedFont>
      <p:font typeface="나눔바른고딕" panose="020B0603020101020101" pitchFamily="50" charset="-127"/>
      <p:regular r:id="rId5"/>
      <p:bold r:id="rId6"/>
    </p:embeddedFont>
    <p:embeddedFont>
      <p:font typeface="Malgun Gothic" panose="020B0503020000020004" pitchFamily="50" charset="-127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74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" roundtripDataSignature="AMtx7mhK1jw155WkdJcq0TTS9IKfUDUM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DA6240-A37E-4AD5-93DC-7D6949177DA6}">
  <a:tblStyle styleId="{E3DA6240-A37E-4AD5-93DC-7D6949177D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2160" y="-749"/>
      </p:cViewPr>
      <p:guideLst>
        <p:guide orient="horz" pos="2874"/>
        <p:guide pos="21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customschemas.google.com/relationships/presentationmetadata" Target="meta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570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411692" y="2064809"/>
            <a:ext cx="6034617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-892969" y="5110957"/>
            <a:ext cx="10401300" cy="115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3264694" y="4010819"/>
            <a:ext cx="10401300" cy="335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7175" y="2844800"/>
            <a:ext cx="2257425" cy="804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2628900" y="2844800"/>
            <a:ext cx="2257425" cy="804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42900" y="2899833"/>
            <a:ext cx="3030141" cy="526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483769" y="2046817"/>
            <a:ext cx="3031331" cy="85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483769" y="2899833"/>
            <a:ext cx="3031331" cy="526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2681287" y="364067"/>
            <a:ext cx="3833813" cy="780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342900" y="1913467"/>
            <a:ext cx="2256235" cy="6254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344216" y="817033"/>
            <a:ext cx="41148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344216" y="7156451"/>
            <a:ext cx="4114800" cy="107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0" y="24765"/>
            <a:ext cx="6859270" cy="9172575"/>
            <a:chOff x="0" y="24765"/>
            <a:chExt cx="6859270" cy="9172575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0" y="24765"/>
              <a:ext cx="6859270" cy="9172575"/>
              <a:chOff x="0" y="24765"/>
              <a:chExt cx="6859270" cy="9172575"/>
            </a:xfrm>
          </p:grpSpPr>
          <p:pic>
            <p:nvPicPr>
              <p:cNvPr id="86" name="Google Shape;86;p1" descr="C:/Users/admin/AppData/Roaming/PolarisOffice/ETemp/9416_13740856/image1.png"/>
              <p:cNvPicPr preferRelativeResize="0">
                <a:picLocks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24765"/>
                <a:ext cx="6859905" cy="917321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  <p:sp>
            <p:nvSpPr>
              <p:cNvPr id="87" name="Google Shape;87;p1"/>
              <p:cNvSpPr>
                <a:spLocks/>
              </p:cNvSpPr>
              <p:nvPr/>
            </p:nvSpPr>
            <p:spPr>
              <a:xfrm>
                <a:off x="445770" y="446405"/>
                <a:ext cx="4825365" cy="1225550"/>
              </a:xfrm>
              <a:prstGeom prst="rect">
                <a:avLst/>
              </a:prstGeom>
              <a:solidFill>
                <a:schemeClr val="lt1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3000" b="1" i="0" strike="noStrike" cap="none" dirty="0">
                    <a:solidFill>
                      <a:schemeClr val="tx1"/>
                    </a:solidFill>
                    <a:latin typeface="나눔고딕OTF" charset="0"/>
                    <a:ea typeface="나눔고딕OTF" charset="0"/>
                    <a:cs typeface="Malgun Gothic" charset="0"/>
                  </a:rPr>
                  <a:t>Fit-Back</a:t>
                </a:r>
                <a:endParaRPr lang="ko-KR" altLang="en-US" sz="3000" b="1" i="0" strike="noStrike" cap="none" dirty="0">
                  <a:solidFill>
                    <a:schemeClr val="tx1"/>
                  </a:solidFill>
                  <a:latin typeface="나눔고딕OTF" charset="0"/>
                  <a:ea typeface="나눔고딕OTF" charset="0"/>
                  <a:cs typeface="Malgun Gothic" charset="0"/>
                </a:endParaRPr>
              </a:p>
              <a:p>
                <a:pPr marL="0" indent="0" algn="ctr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2400" b="1" i="0" strike="noStrike" cap="none" dirty="0">
                    <a:solidFill>
                      <a:schemeClr val="tx1"/>
                    </a:solidFill>
                    <a:latin typeface="나눔고딕OTF" charset="0"/>
                    <a:ea typeface="나눔고딕OTF" charset="0"/>
                    <a:cs typeface="Malgun Gothic" charset="0"/>
                  </a:rPr>
                  <a:t>“</a:t>
                </a:r>
                <a:r>
                  <a:rPr lang="en-US" sz="2400" b="1" i="0" strike="noStrike" cap="none" dirty="0" err="1">
                    <a:solidFill>
                      <a:schemeClr val="tx1"/>
                    </a:solidFill>
                    <a:latin typeface="나눔고딕OTF" charset="0"/>
                    <a:ea typeface="나눔고딕OTF" charset="0"/>
                    <a:cs typeface="Malgun Gothic" charset="0"/>
                  </a:rPr>
                  <a:t>데일리룩</a:t>
                </a:r>
                <a:r>
                  <a:rPr lang="en-US" sz="2400" b="1" i="0" strike="noStrike" cap="none" dirty="0">
                    <a:solidFill>
                      <a:schemeClr val="tx1"/>
                    </a:solidFill>
                    <a:latin typeface="나눔고딕OTF" charset="0"/>
                    <a:ea typeface="나눔고딕OTF" charset="0"/>
                    <a:cs typeface="Malgun Gothic" charset="0"/>
                  </a:rPr>
                  <a:t> </a:t>
                </a:r>
                <a:r>
                  <a:rPr lang="en-US" sz="2400" b="1" i="0" strike="noStrike" cap="none" dirty="0" err="1">
                    <a:solidFill>
                      <a:schemeClr val="tx1"/>
                    </a:solidFill>
                    <a:latin typeface="나눔고딕OTF" charset="0"/>
                    <a:ea typeface="나눔고딕OTF" charset="0"/>
                    <a:cs typeface="Malgun Gothic" charset="0"/>
                  </a:rPr>
                  <a:t>관리</a:t>
                </a:r>
                <a:r>
                  <a:rPr lang="en-US" sz="2400" b="1" i="0" strike="noStrike" cap="none" dirty="0">
                    <a:solidFill>
                      <a:schemeClr val="tx1"/>
                    </a:solidFill>
                    <a:latin typeface="나눔고딕OTF" charset="0"/>
                    <a:ea typeface="나눔고딕OTF" charset="0"/>
                    <a:cs typeface="Malgun Gothic" charset="0"/>
                  </a:rPr>
                  <a:t> 및 </a:t>
                </a:r>
                <a:r>
                  <a:rPr lang="en-US" sz="2400" b="1" i="0" strike="noStrike" cap="none" dirty="0" err="1">
                    <a:solidFill>
                      <a:schemeClr val="tx1"/>
                    </a:solidFill>
                    <a:latin typeface="나눔고딕OTF" charset="0"/>
                    <a:ea typeface="나눔고딕OTF" charset="0"/>
                    <a:cs typeface="Malgun Gothic" charset="0"/>
                  </a:rPr>
                  <a:t>피드백</a:t>
                </a:r>
                <a:r>
                  <a:rPr lang="en-US" sz="2400" b="1" i="0" strike="noStrike" cap="none" dirty="0">
                    <a:solidFill>
                      <a:schemeClr val="tx1"/>
                    </a:solidFill>
                    <a:latin typeface="나눔고딕OTF" charset="0"/>
                    <a:ea typeface="나눔고딕OTF" charset="0"/>
                    <a:cs typeface="Malgun Gothic" charset="0"/>
                  </a:rPr>
                  <a:t> </a:t>
                </a:r>
                <a:r>
                  <a:rPr lang="en-US" sz="2400" b="1" i="0" strike="noStrike" cap="none" dirty="0" err="1">
                    <a:solidFill>
                      <a:schemeClr val="tx1"/>
                    </a:solidFill>
                    <a:latin typeface="나눔고딕OTF" charset="0"/>
                    <a:ea typeface="나눔고딕OTF" charset="0"/>
                    <a:cs typeface="Malgun Gothic" charset="0"/>
                  </a:rPr>
                  <a:t>서비스</a:t>
                </a:r>
                <a:r>
                  <a:rPr lang="en-US" altLang="ko-KR" sz="2400" b="1" i="0" strike="noStrike" cap="none" dirty="0">
                    <a:solidFill>
                      <a:schemeClr val="tx1"/>
                    </a:solidFill>
                    <a:latin typeface="나눔고딕OTF" charset="0"/>
                    <a:ea typeface="나눔고딕OTF" charset="0"/>
                    <a:cs typeface="Malgun Gothic" charset="0"/>
                  </a:rPr>
                  <a:t>”</a:t>
                </a:r>
                <a:endParaRPr lang="ko-KR" altLang="en-US" sz="2400" b="1" i="0" strike="noStrike" cap="none" dirty="0">
                  <a:solidFill>
                    <a:schemeClr val="tx1"/>
                  </a:solidFill>
                  <a:latin typeface="나눔고딕OTF" charset="0"/>
                  <a:ea typeface="나눔고딕OTF" charset="0"/>
                  <a:cs typeface="Malgun Gothic" charset="0"/>
                </a:endParaRPr>
              </a:p>
            </p:txBody>
          </p:sp>
          <p:sp>
            <p:nvSpPr>
              <p:cNvPr id="88" name="Google Shape;88;p1"/>
              <p:cNvSpPr>
                <a:spLocks/>
              </p:cNvSpPr>
              <p:nvPr/>
            </p:nvSpPr>
            <p:spPr>
              <a:xfrm>
                <a:off x="800735" y="8773160"/>
                <a:ext cx="4825365" cy="217170"/>
              </a:xfrm>
              <a:prstGeom prst="rect">
                <a:avLst/>
              </a:prstGeom>
              <a:solidFill>
                <a:schemeClr val="lt1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i="0" strike="noStrike" cap="none">
                  <a:solidFill>
                    <a:schemeClr val="dk1"/>
                  </a:solidFill>
                  <a:latin typeface="Malgun Gothic" charset="0"/>
                  <a:ea typeface="Malgun Gothic" charset="0"/>
                  <a:cs typeface="Malgun Gothic" charset="0"/>
                </a:endParaRPr>
              </a:p>
            </p:txBody>
          </p:sp>
        </p:grpSp>
        <p:sp>
          <p:nvSpPr>
            <p:cNvPr id="89" name="Google Shape;89;p1"/>
            <p:cNvSpPr>
              <a:spLocks/>
            </p:cNvSpPr>
            <p:nvPr/>
          </p:nvSpPr>
          <p:spPr>
            <a:xfrm>
              <a:off x="445770" y="2419985"/>
              <a:ext cx="5907405" cy="16687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25428E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1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1. </a:t>
              </a:r>
              <a:r>
                <a:rPr lang="ko-KR" altLang="en-US" sz="1300" b="1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배경</a:t>
              </a:r>
              <a:r>
                <a:rPr lang="en-US" altLang="ko-KR" sz="1300" b="1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: </a:t>
              </a:r>
              <a:r>
                <a:rPr lang="en-US" altLang="ko-KR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SNS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 속 해시태그 </a:t>
              </a:r>
              <a:r>
                <a:rPr lang="en-US" altLang="ko-KR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‘#OOTD’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의 게시물 </a:t>
              </a:r>
              <a:r>
                <a:rPr lang="en-US" altLang="ko-KR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3.9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억 개 이상</a:t>
              </a:r>
            </a:p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-&gt; 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데일리룩에 관심이 많고 유행에 민감한 사람들 다수</a:t>
              </a:r>
            </a:p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>
                <a:latin typeface="나눔고딕OTF" charset="0"/>
                <a:ea typeface="나눔고딕OTF" charset="0"/>
              </a:endParaRPr>
            </a:p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1" i="0">
                  <a:solidFill>
                    <a:srgbClr val="000000"/>
                  </a:solidFill>
                  <a:latin typeface="나눔고딕OTF" charset="0"/>
                  <a:ea typeface="나눔고딕OTF" charset="0"/>
                </a:rPr>
                <a:t>2. </a:t>
              </a:r>
              <a:r>
                <a:rPr lang="ko-KR" altLang="en-US" sz="1300" b="1" i="0">
                  <a:solidFill>
                    <a:srgbClr val="000000"/>
                  </a:solidFill>
                  <a:latin typeface="나눔고딕OTF" charset="0"/>
                  <a:ea typeface="나눔고딕OTF" charset="0"/>
                </a:rPr>
                <a:t>대상</a:t>
              </a:r>
              <a:r>
                <a:rPr lang="en-US" altLang="ko-KR" sz="1300" b="1" i="0">
                  <a:solidFill>
                    <a:srgbClr val="000000"/>
                  </a:solidFill>
                  <a:latin typeface="나눔고딕OTF" charset="0"/>
                  <a:ea typeface="나눔고딕OTF" charset="0"/>
                </a:rPr>
                <a:t>: </a:t>
              </a:r>
              <a:r>
                <a:rPr lang="ko-KR" altLang="en-US" sz="1200" b="0" i="0">
                  <a:solidFill>
                    <a:srgbClr val="000000"/>
                  </a:solidFill>
                  <a:latin typeface="나눔고딕OTF" charset="0"/>
                  <a:ea typeface="나눔고딕OTF" charset="0"/>
                </a:rPr>
                <a:t>패션에 관심이 많은 </a:t>
              </a:r>
              <a:r>
                <a:rPr lang="ko-KR" altLang="en-US" sz="1200">
                  <a:latin typeface="나눔고딕OTF" charset="0"/>
                  <a:ea typeface="나눔고딕OTF" charset="0"/>
                </a:rPr>
                <a:t>사람</a:t>
              </a:r>
            </a:p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-&gt; 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유행에 유독 민감한 MZ세대</a:t>
              </a:r>
            </a:p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-&gt; 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어떤 옷을 입어야 하는지 매일 고민하는 직장인</a:t>
              </a:r>
            </a:p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나눔고딕OTF" charset="0"/>
                <a:ea typeface="나눔고딕OTF" charset="0"/>
              </a:endParaRPr>
            </a:p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1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3. </a:t>
              </a:r>
              <a:r>
                <a:rPr lang="ko-KR" altLang="en-US" sz="1300" b="1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목적</a:t>
              </a:r>
              <a:r>
                <a:rPr lang="en-US" altLang="ko-KR" sz="1300" b="1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: 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나의 데일리룩 관리</a:t>
              </a:r>
              <a:r>
                <a:rPr lang="en-US" altLang="ko-KR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, 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코디 정보교환 및 피드백</a:t>
              </a:r>
            </a:p>
          </p:txBody>
        </p:sp>
      </p:grpSp>
      <p:pic>
        <p:nvPicPr>
          <p:cNvPr id="90" name="Google Shape;90;p1" descr="C:/Users/admin/AppData/Roaming/PolarisOffice/ETemp/9416_13740856/image2.png"/>
          <p:cNvPicPr preferRelativeResize="0"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8" t="20717" r="54220" b="74844"/>
          <a:stretch>
            <a:fillRect/>
          </a:stretch>
        </p:blipFill>
        <p:spPr>
          <a:xfrm>
            <a:off x="409575" y="4415155"/>
            <a:ext cx="2665730" cy="40640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91" name="Google Shape;91;p1" descr="C:/Users/admin/AppData/Roaming/PolarisOffice/ETemp/9416_13740856/image3.png"/>
          <p:cNvPicPr preferRelativeResize="0"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" t="20678" r="54133" b="75330"/>
          <a:stretch>
            <a:fillRect/>
          </a:stretch>
        </p:blipFill>
        <p:spPr>
          <a:xfrm>
            <a:off x="464820" y="7072630"/>
            <a:ext cx="2677160" cy="365760"/>
          </a:xfrm>
          <a:prstGeom prst="rect">
            <a:avLst/>
          </a:prstGeom>
          <a:noFill/>
          <a:ln w="0">
            <a:noFill/>
            <a:prstDash/>
          </a:ln>
        </p:spPr>
      </p:pic>
      <p:graphicFrame>
        <p:nvGraphicFramePr>
          <p:cNvPr id="97" name="Google Shape;97;p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992579"/>
              </p:ext>
            </p:extLst>
          </p:nvPr>
        </p:nvGraphicFramePr>
        <p:xfrm>
          <a:off x="537210" y="7562850"/>
          <a:ext cx="5879465" cy="11715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879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1575">
                <a:tc>
                  <a:txBody>
                    <a:bodyPr/>
                    <a:lstStyle/>
                    <a:p>
                      <a:pPr marL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460" b="0" i="0" strike="noStrike" kern="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고딕OTF" charset="0"/>
                          <a:ea typeface="나눔고딕OTF" charset="0"/>
                          <a:cs typeface="Malgun Gothic" charset="0"/>
                        </a:rPr>
                        <a:t>1. </a:t>
                      </a:r>
                      <a:r>
                        <a:rPr kumimoji="0" lang="ko-KR" altLang="en-US" sz="1460" b="0" i="0" strike="noStrike" kern="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고딕OTF" charset="0"/>
                          <a:ea typeface="나눔고딕OTF" charset="0"/>
                          <a:cs typeface="Malgun Gothic" charset="0"/>
                        </a:rPr>
                        <a:t>유저의 패션에 대한 만족도 상승</a:t>
                      </a:r>
                      <a:endParaRPr kumimoji="0" lang="ko-KR" altLang="en-US" sz="1000" b="0" i="0" strike="noStrike" kern="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고딕OTF" charset="0"/>
                        <a:ea typeface="나눔고딕OTF" charset="0"/>
                        <a:cs typeface="Malgun Gothic" charset="0"/>
                      </a:endParaRPr>
                    </a:p>
                    <a:p>
                      <a:pPr marL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460" b="0" i="0" strike="noStrike" kern="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고딕OTF" charset="0"/>
                          <a:ea typeface="나눔고딕OTF" charset="0"/>
                          <a:cs typeface="Malgun Gothic" charset="0"/>
                        </a:rPr>
                        <a:t>2. </a:t>
                      </a:r>
                      <a:r>
                        <a:rPr kumimoji="0" lang="ko-KR" altLang="en-US" sz="1460" b="0" i="0" strike="noStrike" kern="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고딕OTF" charset="0"/>
                          <a:ea typeface="나눔고딕OTF" charset="0"/>
                          <a:cs typeface="Malgun Gothic" charset="0"/>
                        </a:rPr>
                        <a:t>패션에 관심이 많은 사람들의 활발한 소통</a:t>
                      </a:r>
                    </a:p>
                    <a:p>
                      <a:pPr marL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460" b="0" i="0" strike="noStrike" kern="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고딕OTF" charset="0"/>
                          <a:ea typeface="나눔고딕OTF" charset="0"/>
                          <a:cs typeface="Malgun Gothic" charset="0"/>
                        </a:rPr>
                        <a:t>3</a:t>
                      </a:r>
                      <a:r>
                        <a:rPr kumimoji="0" lang="ko-KR" altLang="en-US" sz="1460" b="0" i="0" strike="noStrike" kern="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고딕OTF" charset="0"/>
                          <a:ea typeface="나눔고딕OTF" charset="0"/>
                          <a:cs typeface="Malgun Gothic" charset="0"/>
                        </a:rPr>
                        <a:t>. 패션 분야의 빠르고 민감한 유행 파악</a:t>
                      </a:r>
                    </a:p>
                  </a:txBody>
                  <a:tcPr>
                    <a:lnL w="28575" cap="flat" cmpd="sng" algn="ctr">
                      <a:solidFill>
                        <a:srgbClr val="24406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4406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4406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4406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 descr="C:/Users/admin/AppData/Roaming/PolarisOffice/ETemp/9416_13740856/image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310" y="5167630"/>
            <a:ext cx="820420" cy="713105"/>
          </a:xfrm>
          <a:prstGeom prst="rect">
            <a:avLst/>
          </a:prstGeom>
          <a:noFill/>
        </p:spPr>
      </p:pic>
      <p:pic>
        <p:nvPicPr>
          <p:cNvPr id="1028" name="Picture 4" descr="C:/Users/admin/AppData/Roaming/PolarisOffice/ETemp/9416_13740856/image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0355" y="5206365"/>
            <a:ext cx="713105" cy="713105"/>
          </a:xfrm>
          <a:prstGeom prst="rect">
            <a:avLst/>
          </a:prstGeom>
          <a:noFill/>
        </p:spPr>
      </p:pic>
      <p:pic>
        <p:nvPicPr>
          <p:cNvPr id="3" name="그림 2" descr="C:/Users/admin/AppData/Roaming/PolarisOffice/ETemp/9416_13740856/image6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995" y="5167630"/>
            <a:ext cx="713105" cy="713105"/>
          </a:xfrm>
          <a:prstGeom prst="rect">
            <a:avLst/>
          </a:prstGeom>
          <a:noFill/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464820" y="4820920"/>
            <a:ext cx="2950210" cy="3079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/>
            <a:r>
              <a:rPr lang="en-US" altLang="ko-KR">
                <a:latin typeface="나눔고딕OTF" charset="0"/>
                <a:ea typeface="나눔고딕OTF" charset="0"/>
              </a:rPr>
              <a:t>1. </a:t>
            </a:r>
            <a:r>
              <a:rPr lang="ko-KR" altLang="en-US">
                <a:latin typeface="나눔고딕OTF" charset="0"/>
                <a:ea typeface="나눔고딕OTF" charset="0"/>
              </a:rPr>
              <a:t>개발 프레임워크 및 DB관리시스템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542925" y="6179820"/>
            <a:ext cx="934720" cy="7067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/>
            <a:r>
              <a:rPr lang="en-US" altLang="ko-KR" sz="1000">
                <a:latin typeface="나눔바른고딕" charset="0"/>
                <a:ea typeface="나눔바른고딕" charset="0"/>
              </a:rPr>
              <a:t>J</a:t>
            </a:r>
            <a:r>
              <a:rPr lang="ko-KR" altLang="ko-KR" sz="1000">
                <a:latin typeface="나눔바른고딕" charset="0"/>
                <a:ea typeface="나눔바른고딕" charset="0"/>
              </a:rPr>
              <a:t>ava</a:t>
            </a:r>
            <a:r>
              <a:rPr lang="en-US" altLang="ko-KR" sz="1000">
                <a:latin typeface="나눔바른고딕" charset="0"/>
                <a:ea typeface="나눔바른고딕" charset="0"/>
              </a:rPr>
              <a:t>S</a:t>
            </a:r>
            <a:r>
              <a:rPr lang="ko-KR" altLang="ko-KR" sz="1000">
                <a:latin typeface="나눔바른고딕" charset="0"/>
                <a:ea typeface="나눔바른고딕" charset="0"/>
              </a:rPr>
              <a:t>cript</a:t>
            </a:r>
            <a:endParaRPr lang="ko-KR" altLang="en-US" sz="1000">
              <a:latin typeface="나눔바른고딕" charset="0"/>
              <a:ea typeface="나눔바른고딕" charset="0"/>
            </a:endParaRPr>
          </a:p>
          <a:p>
            <a:pPr marL="0" indent="0" algn="ctr" latinLnBrk="0"/>
            <a:r>
              <a:rPr lang="en-US" altLang="ko-KR" sz="1000">
                <a:latin typeface="나눔바른고딕" charset="0"/>
                <a:ea typeface="나눔바른고딕" charset="0"/>
              </a:rPr>
              <a:t>T</a:t>
            </a:r>
            <a:r>
              <a:rPr lang="ko-KR" altLang="ko-KR" sz="1000">
                <a:latin typeface="나눔바른고딕" charset="0"/>
                <a:ea typeface="나눔바른고딕" charset="0"/>
              </a:rPr>
              <a:t>ype</a:t>
            </a:r>
            <a:r>
              <a:rPr lang="en-US" altLang="ko-KR" sz="1000">
                <a:latin typeface="나눔바른고딕" charset="0"/>
                <a:ea typeface="나눔바른고딕" charset="0"/>
              </a:rPr>
              <a:t>S</a:t>
            </a:r>
            <a:r>
              <a:rPr lang="ko-KR" altLang="ko-KR" sz="1000">
                <a:latin typeface="나눔바른고딕" charset="0"/>
                <a:ea typeface="나눔바른고딕" charset="0"/>
              </a:rPr>
              <a:t>cript</a:t>
            </a:r>
            <a:endParaRPr lang="ko-KR" altLang="en-US" sz="1000">
              <a:latin typeface="나눔바른고딕" charset="0"/>
              <a:ea typeface="나눔바른고딕" charset="0"/>
            </a:endParaRPr>
          </a:p>
          <a:p>
            <a:pPr marL="0" indent="0" algn="ctr" latinLnBrk="0"/>
            <a:r>
              <a:rPr lang="en-US" altLang="ko-KR" sz="1000">
                <a:latin typeface="나눔바른고딕" charset="0"/>
                <a:ea typeface="나눔바른고딕" charset="0"/>
              </a:rPr>
              <a:t>HTML</a:t>
            </a:r>
            <a:r>
              <a:rPr lang="ko-KR" altLang="ko-KR" sz="1000">
                <a:latin typeface="나눔바른고딕" charset="0"/>
                <a:ea typeface="나눔바른고딕" charset="0"/>
              </a:rPr>
              <a:t> / </a:t>
            </a:r>
            <a:r>
              <a:rPr lang="en-US" altLang="ko-KR" sz="1000">
                <a:latin typeface="나눔바른고딕" charset="0"/>
                <a:ea typeface="나눔바른고딕" charset="0"/>
              </a:rPr>
              <a:t>CSS</a:t>
            </a:r>
            <a:endParaRPr lang="ko-KR" altLang="en-US" sz="1000">
              <a:latin typeface="나눔바른고딕" charset="0"/>
              <a:ea typeface="나눔바른고딕" charset="0"/>
            </a:endParaRPr>
          </a:p>
          <a:p>
            <a:pPr marL="0" indent="0" algn="ctr" latinLnBrk="0"/>
            <a:endParaRPr lang="ko-KR" altLang="en-US" sz="1000">
              <a:latin typeface="나눔바른고딕" charset="0"/>
              <a:ea typeface="나눔바른고딕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635760" y="6211570"/>
            <a:ext cx="499110" cy="3994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/>
            <a:r>
              <a:rPr lang="en-US" altLang="ko-KR" sz="1000">
                <a:latin typeface="나눔바른고딕" charset="0"/>
                <a:ea typeface="나눔바른고딕" charset="0"/>
              </a:rPr>
              <a:t>JAVA</a:t>
            </a:r>
            <a:endParaRPr lang="ko-KR" altLang="en-US" sz="1000">
              <a:latin typeface="나눔바른고딕" charset="0"/>
              <a:ea typeface="나눔바른고딕" charset="0"/>
            </a:endParaRPr>
          </a:p>
          <a:p>
            <a:pPr marL="0" indent="0" algn="ctr" latinLnBrk="0"/>
            <a:endParaRPr lang="ko-KR" altLang="en-US" sz="1000">
              <a:latin typeface="나눔바른고딕" charset="0"/>
              <a:ea typeface="나눔바른고딕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3558540" y="4820920"/>
            <a:ext cx="1289685" cy="3086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/>
            <a:r>
              <a:rPr lang="en-US" altLang="ko-KR">
                <a:latin typeface="나눔고딕OTF" charset="0"/>
                <a:ea typeface="나눔고딕OTF" charset="0"/>
              </a:rPr>
              <a:t>2. </a:t>
            </a:r>
            <a:r>
              <a:rPr lang="ko-KR" altLang="en-US">
                <a:latin typeface="나눔고딕OTF" charset="0"/>
                <a:ea typeface="나눔고딕OTF" charset="0"/>
              </a:rPr>
              <a:t>서비스 배포</a:t>
            </a:r>
          </a:p>
        </p:txBody>
      </p:sp>
      <p:pic>
        <p:nvPicPr>
          <p:cNvPr id="1032" name="Picture 8" descr="C:/Users/admin/AppData/Roaming/PolarisOffice/ETemp/9416_13740856/image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1075" y="5379720"/>
            <a:ext cx="909955" cy="546100"/>
          </a:xfrm>
          <a:prstGeom prst="rect">
            <a:avLst/>
          </a:prstGeom>
          <a:noFill/>
        </p:spPr>
      </p:pic>
      <p:pic>
        <p:nvPicPr>
          <p:cNvPr id="1034" name="Picture 10" descr="C:/Users/admin/AppData/Roaming/PolarisOffice/ETemp/9416_13740856/image8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5510" y="5365115"/>
            <a:ext cx="1668780" cy="537210"/>
          </a:xfrm>
          <a:prstGeom prst="rect">
            <a:avLst/>
          </a:prstGeom>
          <a:noFill/>
        </p:spPr>
      </p:pic>
      <p:sp>
        <p:nvSpPr>
          <p:cNvPr id="25" name="TextBox 24"/>
          <p:cNvSpPr txBox="1">
            <a:spLocks/>
          </p:cNvSpPr>
          <p:nvPr/>
        </p:nvSpPr>
        <p:spPr>
          <a:xfrm>
            <a:off x="1323340" y="5386705"/>
            <a:ext cx="299085" cy="2927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/>
            <a:r>
              <a:rPr lang="en-US" altLang="ko-KR" sz="1300" b="1">
                <a:latin typeface="나눔고딕OTF" charset="0"/>
                <a:ea typeface="나눔고딕OTF" charset="0"/>
              </a:rPr>
              <a:t>+</a:t>
            </a:r>
            <a:endParaRPr lang="ko-KR" altLang="en-US" sz="1300" b="1">
              <a:latin typeface="나눔고딕OTF" charset="0"/>
              <a:ea typeface="나눔고딕OTF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2220595" y="5385435"/>
            <a:ext cx="299085" cy="2927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/>
            <a:r>
              <a:rPr lang="en-US" altLang="ko-KR" sz="1300" b="1">
                <a:latin typeface="나눔고딕OTF" charset="0"/>
                <a:ea typeface="나눔고딕OTF" charset="0"/>
              </a:rPr>
              <a:t>+</a:t>
            </a:r>
            <a:endParaRPr lang="ko-KR" altLang="en-US" sz="1300" b="1">
              <a:latin typeface="나눔고딕OTF" charset="0"/>
              <a:ea typeface="나눔고딕OTF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4431030" y="5473065"/>
            <a:ext cx="299085" cy="2927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/>
            <a:r>
              <a:rPr lang="en-US" altLang="ko-KR" sz="1300" b="1">
                <a:latin typeface="나눔고딕OTF" charset="0"/>
                <a:ea typeface="나눔고딕OTF" charset="0"/>
              </a:rPr>
              <a:t>+</a:t>
            </a:r>
            <a:endParaRPr lang="ko-KR" altLang="en-US" sz="1300" b="1">
              <a:latin typeface="나눔고딕OTF" charset="0"/>
              <a:ea typeface="나눔고딕OTF" charset="0"/>
            </a:endParaRPr>
          </a:p>
        </p:txBody>
      </p:sp>
      <p:sp>
        <p:nvSpPr>
          <p:cNvPr id="1035" name="텍스트 상자 3"/>
          <p:cNvSpPr txBox="1">
            <a:spLocks/>
          </p:cNvSpPr>
          <p:nvPr/>
        </p:nvSpPr>
        <p:spPr>
          <a:xfrm>
            <a:off x="652780" y="5916295"/>
            <a:ext cx="673100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/>
            <a:r>
              <a:rPr b="1"/>
              <a:t>React</a:t>
            </a:r>
            <a:endParaRPr lang="ko-KR" altLang="en-US" sz="1000" b="1">
              <a:latin typeface="나눔바른고딕" charset="0"/>
              <a:ea typeface="나눔바른고딕" charset="0"/>
            </a:endParaRPr>
          </a:p>
        </p:txBody>
      </p:sp>
      <p:sp>
        <p:nvSpPr>
          <p:cNvPr id="1036" name="텍스트 상자 4"/>
          <p:cNvSpPr txBox="1">
            <a:spLocks/>
          </p:cNvSpPr>
          <p:nvPr/>
        </p:nvSpPr>
        <p:spPr>
          <a:xfrm>
            <a:off x="1328420" y="5928360"/>
            <a:ext cx="1244600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/>
            <a:r>
              <a:rPr b="1"/>
              <a:t>SpringBoot</a:t>
            </a:r>
            <a:endParaRPr lang="ko-KR" altLang="en-US" b="1"/>
          </a:p>
        </p:txBody>
      </p:sp>
      <p:sp>
        <p:nvSpPr>
          <p:cNvPr id="1037" name="텍스트 상자 5"/>
          <p:cNvSpPr txBox="1">
            <a:spLocks/>
          </p:cNvSpPr>
          <p:nvPr/>
        </p:nvSpPr>
        <p:spPr>
          <a:xfrm>
            <a:off x="2521585" y="6234430"/>
            <a:ext cx="624205" cy="2457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/>
            <a:r>
              <a:rPr lang="en-US" altLang="ko-KR" sz="1000">
                <a:latin typeface="나눔바른고딕" charset="0"/>
                <a:ea typeface="나눔바른고딕" charset="0"/>
              </a:rPr>
              <a:t>RDBMS</a:t>
            </a:r>
            <a:endParaRPr lang="ko-KR" altLang="en-US" sz="1000">
              <a:latin typeface="나눔바른고딕" charset="0"/>
              <a:ea typeface="나눔바른고딕" charset="0"/>
            </a:endParaRPr>
          </a:p>
        </p:txBody>
      </p:sp>
      <p:sp>
        <p:nvSpPr>
          <p:cNvPr id="1038" name="텍스트 상자 6"/>
          <p:cNvSpPr txBox="1">
            <a:spLocks/>
          </p:cNvSpPr>
          <p:nvPr/>
        </p:nvSpPr>
        <p:spPr>
          <a:xfrm>
            <a:off x="2241550" y="5928360"/>
            <a:ext cx="1244600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/>
            <a:r>
              <a:rPr lang="ko-KR" altLang="en-US" sz="1400" b="1">
                <a:latin typeface="Arial" charset="0"/>
                <a:ea typeface="Arial" charset="0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84219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Pages>1</Pages>
  <Words>119</Words>
  <Characters>0</Characters>
  <Application>Microsoft Office PowerPoint</Application>
  <DocSecurity>0</DocSecurity>
  <PresentationFormat>화면 슬라이드 쇼(4:3)</PresentationFormat>
  <Lines>0</Lines>
  <Paragraphs>26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Malgun Gothic</vt:lpstr>
      <vt:lpstr>나눔고딕OTF</vt:lpstr>
      <vt:lpstr>Arial</vt:lpstr>
      <vt:lpstr>나눔바른고딕</vt:lpstr>
      <vt:lpstr>Office 테마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ETNEWS</dc:creator>
  <cp:lastModifiedBy>신효원</cp:lastModifiedBy>
  <cp:revision>4</cp:revision>
  <dcterms:modified xsi:type="dcterms:W3CDTF">2022-04-20T05:42:02Z</dcterms:modified>
  <cp:version>9.103.112.46022</cp:version>
</cp:coreProperties>
</file>