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16"/>
  </p:notesMasterIdLst>
  <p:sldIdLst>
    <p:sldId id="256" r:id="rId2"/>
    <p:sldId id="278" r:id="rId3"/>
    <p:sldId id="286" r:id="rId4"/>
    <p:sldId id="280" r:id="rId5"/>
    <p:sldId id="287" r:id="rId6"/>
    <p:sldId id="281" r:id="rId7"/>
    <p:sldId id="282" r:id="rId8"/>
    <p:sldId id="283" r:id="rId9"/>
    <p:sldId id="284" r:id="rId10"/>
    <p:sldId id="288" r:id="rId11"/>
    <p:sldId id="289" r:id="rId12"/>
    <p:sldId id="290" r:id="rId13"/>
    <p:sldId id="279" r:id="rId14"/>
    <p:sldId id="276" r:id="rId15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000000"/>
          </p15:clr>
        </p15:guide>
        <p15:guide id="2" pos="286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819F"/>
    <a:srgbClr val="7A5E8D"/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474" y="60"/>
      </p:cViewPr>
      <p:guideLst>
        <p:guide orient="horz" pos="2145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83" y="1856600"/>
            <a:ext cx="9588832" cy="7920000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5"/>
          <p:cNvSpPr txBox="1">
            <a:spLocks/>
          </p:cNvSpPr>
          <p:nvPr/>
        </p:nvSpPr>
        <p:spPr>
          <a:xfrm>
            <a:off x="4304702" y="486410"/>
            <a:ext cx="9678595" cy="169277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</a:t>
            </a:r>
            <a:r>
              <a:rPr lang="en-US" alt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Entity Relationship Diagram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 descr="C:/Users/admin/AppData/Roaming/PolarisOffice/ETemp/6996_21356776/fImage901133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239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327" y="2038731"/>
            <a:ext cx="7714689" cy="7355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53891" y="2373630"/>
            <a:ext cx="2336800" cy="6736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협업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방식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SPM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672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19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841" y="2256154"/>
            <a:ext cx="91440" cy="697166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341462"/>
            <a:ext cx="6671945" cy="27084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792605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4084" y="414647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8232" y="2387140"/>
            <a:ext cx="5276215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센스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피드백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324"/>
            <a:ext cx="5862613" cy="984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작성한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데일리룩에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점수</a:t>
            </a:r>
            <a:endParaRPr lang="en-US" sz="29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(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항목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체크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방식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)와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의견으로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피드백</a:t>
            </a:r>
            <a:endParaRPr lang="ko-KR" altLang="en-US" sz="29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353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415253" y="7402438"/>
            <a:ext cx="5498465" cy="143116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아이템을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추가해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데일리룩에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더하고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,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나만의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옷장을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9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만들어</a:t>
            </a:r>
            <a:r>
              <a:rPr lang="en-US" sz="29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900" dirty="0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6076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528527" y="6409933"/>
            <a:ext cx="5276215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</a:t>
            </a: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조합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)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415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85" y="7163986"/>
            <a:ext cx="540000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606" y="1805912"/>
            <a:ext cx="626976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292726" y="1442173"/>
            <a:ext cx="2006280" cy="765810"/>
            <a:chOff x="8115935" y="1536700"/>
            <a:chExt cx="2052955" cy="765810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작성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창의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350245" y="4870924"/>
            <a:ext cx="1845573" cy="765810"/>
            <a:chOff x="8155940" y="5034915"/>
            <a:chExt cx="2052955" cy="765810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7793"/>
              <a:ext cx="2052955" cy="5232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생성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후</a:t>
              </a: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아이템</a:t>
              </a:r>
              <a:r>
                <a:rPr lang="ko-KR" altLang="en-US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관리 창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18">
            <a:extLst>
              <a:ext uri="{FF2B5EF4-FFF2-40B4-BE49-F238E27FC236}">
                <a16:creationId xmlns:a16="http://schemas.microsoft.com/office/drawing/2014/main" id="{3DDAC4E8-4F05-4D1A-972C-A44180840897}"/>
              </a:ext>
            </a:extLst>
          </p:cNvPr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219"/>
            <a:ext cx="540000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5" name="그림 21">
            <a:extLst>
              <a:ext uri="{FF2B5EF4-FFF2-40B4-BE49-F238E27FC236}">
                <a16:creationId xmlns:a16="http://schemas.microsoft.com/office/drawing/2014/main" id="{03A85606-C38C-45D8-A955-53B01A5E1118}"/>
              </a:ext>
            </a:extLst>
          </p:cNvPr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690" y="6059665"/>
            <a:ext cx="626976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Pages>14</Pages>
  <Words>386</Words>
  <Characters>0</Characters>
  <Application>Microsoft Office PowerPoint</Application>
  <DocSecurity>0</DocSecurity>
  <PresentationFormat>사용자 지정</PresentationFormat>
  <Lines>0</Lines>
  <Paragraphs>112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2022-03-17T03:27:45Z</dcterms:modified>
  <cp:version>9.104.121.46349</cp:version>
</cp:coreProperties>
</file>