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embedTrueTypeFonts="1" saveSubsetFonts="1" autoCompressPictures="0">
  <p:sldMasterIdLst>
    <p:sldMasterId id="2147483664" r:id="rId17"/>
  </p:sldMasterIdLst>
  <p:notesMasterIdLst>
    <p:notesMasterId r:id="rId19"/>
  </p:notesMasterIdLst>
  <p:sldIdLst>
    <p:sldId id="257" r:id="rId21"/>
  </p:sldIdLst>
  <p:sldSz cx="6858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K1jw155WkdJcq0TTS9IKfUDUMWw=="/>
    </p:ext>
    <p:ext uri="{EFAFB233-063F-42B5-8137-9DF3F51BA10A}">
      <p15:sldGuideLst xmlns:p15="http://schemas.microsoft.com/office/powerpoint/2012/main">
        <p15:guide id="1" orient="horz" pos="2875" userDrawn="0">
          <p15:clr>
            <a:srgbClr val="A4A3A4"/>
          </p15:clr>
        </p15:guide>
        <p15:guide id="2" pos="2155" userDrawn="0">
          <p15:clr>
            <a:srgbClr val="A4A3A4"/>
          </p15:clr>
        </p15:guide>
      </p15:sldGuideLst>
    </p:ext>
  </p:extLst>
  <p:embeddedFontLst>
    <p:embeddedFont>
      <p:font typeface="Malgun Gothic" panose="020B0503020000020004" pitchFamily="50" charset="-127">
        <p:regular r:id="rId4"/>
        <p:bold r:id="rId2"/>
      </p:font>
    </p:embeddedFont>
    <p:embeddedFont>
      <p:font typeface="나눔고딕OTF" panose="020D0604000000000000" pitchFamily="34" charset="-127">
        <p:regular r:id="rId1"/>
      </p:font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E3DA6240-A37E-4AD5-93DC-7D6949177DA6}">
  <a:tblStyle styleId="{E3DA6240-A37E-4AD5-93DC-7D6949177D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3060" y="96"/>
      </p:cViewPr>
      <p:guideLst>
        <p:guide orient="horz" pos="2875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font3.fntdata"></Relationship><Relationship Id="rId2" Type="http://schemas.openxmlformats.org/officeDocument/2006/relationships/font" Target="fonts/font2.fntdata"></Relationship><Relationship Id="rId3" Type="http://customschemas.google.com/relationships/presentationmetadata" Target="metadata"></Relationship><Relationship Id="rId4" Type="http://schemas.openxmlformats.org/officeDocument/2006/relationships/font" Target="fonts/font1.fntdata"></Relationship><Relationship Id="rId5" Type="http://schemas.openxmlformats.org/officeDocument/2006/relationships/tableStyles" Target="tableStyles.xml"></Relationship><Relationship Id="rId17" Type="http://schemas.openxmlformats.org/officeDocument/2006/relationships/slideMaster" Target="slideMasters/slideMaster1.xml"></Relationship><Relationship Id="rId18" Type="http://schemas.openxmlformats.org/officeDocument/2006/relationships/theme" Target="theme/theme1.xml"></Relationship><Relationship Id="rId19" Type="http://schemas.openxmlformats.org/officeDocument/2006/relationships/notesMaster" Target="notesMasters/notesMaster1.xml"></Relationship><Relationship Id="rId21" Type="http://schemas.openxmlformats.org/officeDocument/2006/relationships/slide" Target="slides/slide1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5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411692" y="2064809"/>
            <a:ext cx="6034617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892969" y="5110957"/>
            <a:ext cx="10401300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3264694" y="4010819"/>
            <a:ext cx="10401300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7175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2628900" y="2844800"/>
            <a:ext cx="2257425" cy="804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342900" y="2899833"/>
            <a:ext cx="303014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83769" y="2046817"/>
            <a:ext cx="3031331" cy="85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83769" y="2899833"/>
            <a:ext cx="3031331" cy="526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681287" y="364067"/>
            <a:ext cx="3833813" cy="780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342900" y="1913467"/>
            <a:ext cx="2256235" cy="625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44216" y="817033"/>
            <a:ext cx="41148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344216" y="7156451"/>
            <a:ext cx="4114800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8" Type="http://schemas.openxmlformats.org/officeDocument/2006/relationships/image" Target="../media/image6.png"></Relationship><Relationship Id="rId3" Type="http://schemas.openxmlformats.org/officeDocument/2006/relationships/image" Target="../media/image1.png"></Relationship><Relationship Id="rId7" Type="http://schemas.openxmlformats.org/officeDocument/2006/relationships/image" Target="../media/image5.png"></Relationship><Relationship Id="rId2" Type="http://schemas.openxmlformats.org/officeDocument/2006/relationships/notesSlide" Target="../notesSlides/notesSlide1.xml"></Relationship><Relationship Id="rId6" Type="http://schemas.openxmlformats.org/officeDocument/2006/relationships/image" Target="../media/image4.png"></Relationship><Relationship Id="rId5" Type="http://schemas.openxmlformats.org/officeDocument/2006/relationships/image" Target="../media/image3.png"></Relationship><Relationship Id="rId10" Type="http://schemas.openxmlformats.org/officeDocument/2006/relationships/image" Target="../media/image8.png"></Relationship><Relationship Id="rId4" Type="http://schemas.openxmlformats.org/officeDocument/2006/relationships/image" Target="../media/image2.png"></Relationship><Relationship Id="rId9" Type="http://schemas.openxmlformats.org/officeDocument/2006/relationships/image" Target="../media/image7.png"></Relationship><Relationship Id="rId1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22860"/>
            <a:ext cx="6858635" cy="9171940"/>
            <a:chOff x="0" y="-22860"/>
            <a:chExt cx="6858635" cy="9171940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0" y="-22860"/>
              <a:ext cx="6858635" cy="9171940"/>
              <a:chOff x="0" y="-22860"/>
              <a:chExt cx="6858635" cy="9171940"/>
            </a:xfrm>
          </p:grpSpPr>
          <p:pic>
            <p:nvPicPr>
              <p:cNvPr id="86" name="Google Shape;86;p1" descr="C:/Users/admin/AppData/Roaming/PolarisOffice/ETemp/13068_19716960/image1.png"/>
              <p:cNvPicPr preferRelativeResize="0">
                <a:picLocks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0">
                <a:off x="0" y="-22860"/>
                <a:ext cx="6859270" cy="9172575"/>
              </a:xfrm>
              <a:prstGeom prst="rect"/>
              <a:noFill/>
              <a:ln w="0">
                <a:noFill/>
                <a:prstDash/>
              </a:ln>
            </p:spPr>
          </p:pic>
          <p:sp>
            <p:nvSpPr>
              <p:cNvPr id="87" name="Google Shape;87;p1"/>
              <p:cNvSpPr>
                <a:spLocks/>
              </p:cNvSpPr>
              <p:nvPr/>
            </p:nvSpPr>
            <p:spPr>
              <a:xfrm rot="0">
                <a:off x="445770" y="398780"/>
                <a:ext cx="4824730" cy="1224915"/>
              </a:xfrm>
              <a:prstGeom prst="rect"/>
              <a:solidFill>
                <a:schemeClr val="lt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30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Fit-Back : </a:t>
                </a:r>
                <a:endParaRPr lang="ko-KR" altLang="en-US" sz="3000" cap="none" i="0" b="1" strike="noStrike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n-US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“</a:t>
                </a:r>
                <a:r>
                  <a:rPr lang="en-US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데일리룩 관리 및 피드백 서비스</a:t>
                </a:r>
                <a:r>
                  <a:rPr lang="en-US" altLang="ko-KR" sz="2600" cap="none" i="0" b="1" strike="noStrike">
                    <a:solidFill>
                      <a:schemeClr val="tx1"/>
                    </a:solidFill>
                    <a:latin typeface="나눔고딕OTF" charset="0"/>
                    <a:ea typeface="나눔고딕OTF" charset="0"/>
                    <a:cs typeface="Malgun Gothic" charset="0"/>
                  </a:rPr>
                  <a:t>”</a:t>
                </a:r>
                <a:endParaRPr lang="ko-KR" altLang="en-US" sz="2600" cap="none" i="0" b="1" strike="noStrike">
                  <a:solidFill>
                    <a:schemeClr val="tx1"/>
                  </a:solidFill>
                  <a:latin typeface="나눔고딕OTF" charset="0"/>
                  <a:ea typeface="나눔고딕OTF" charset="0"/>
                  <a:cs typeface="Malgun Gothic" charset="0"/>
                </a:endParaRPr>
              </a:p>
            </p:txBody>
          </p:sp>
          <p:sp>
            <p:nvSpPr>
              <p:cNvPr id="88" name="Google Shape;88;p1"/>
              <p:cNvSpPr>
                <a:spLocks/>
              </p:cNvSpPr>
              <p:nvPr/>
            </p:nvSpPr>
            <p:spPr>
              <a:xfrm rot="0">
                <a:off x="800735" y="8725535"/>
                <a:ext cx="4824730" cy="216535"/>
              </a:xfrm>
              <a:prstGeom prst="rect"/>
              <a:solidFill>
                <a:schemeClr val="lt1"/>
              </a:solidFill>
              <a:ln w="0">
                <a:noFill/>
                <a:prstDash/>
              </a:ln>
            </p:spPr>
            <p:txBody>
              <a:bodyPr wrap="square" lIns="91440" tIns="45720" rIns="91440" bIns="45720" numCol="1" vert="horz" anchor="ctr">
                <a:noAutofit/>
              </a:bodyPr>
              <a:lstStyle/>
              <a:p>
                <a:pPr marL="0" indent="0" rtl="0" algn="ctr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800" cap="none" i="0" b="0" strike="noStrike">
                  <a:solidFill>
                    <a:schemeClr val="dk1"/>
                  </a:solidFill>
                  <a:latin typeface="Malgun Gothic" charset="0"/>
                  <a:ea typeface="Malgun Gothic" charset="0"/>
                  <a:cs typeface="Malgun Gothic" charset="0"/>
                </a:endParaRPr>
              </a:p>
            </p:txBody>
          </p:sp>
        </p:grpSp>
        <p:sp>
          <p:nvSpPr>
            <p:cNvPr id="89" name="Google Shape;89;p1"/>
            <p:cNvSpPr>
              <a:spLocks/>
            </p:cNvSpPr>
            <p:nvPr/>
          </p:nvSpPr>
          <p:spPr>
            <a:xfrm rot="0">
              <a:off x="445770" y="2372360"/>
              <a:ext cx="5906770" cy="1668145"/>
            </a:xfrm>
            <a:prstGeom prst="rect"/>
            <a:solidFill>
              <a:schemeClr val="lt1"/>
            </a:solidFill>
            <a:ln w="38100" cap="flat" cmpd="sng">
              <a:solidFill>
                <a:srgbClr val="25428E">
                  <a:alpha val="100000"/>
                </a:srgbClr>
              </a:solidFill>
              <a:prstDash val="solid"/>
              <a:round/>
            </a:ln>
          </p:spPr>
          <p:txBody>
            <a:bodyPr wrap="square" lIns="91440" tIns="45720" rIns="91440" bIns="45720" numCol="1" vert="horz" anchor="t">
              <a:noAutofit/>
            </a:bodyPr>
            <a:lstStyle/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1.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배경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SNS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속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해시태그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‘#OOTD’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의 사용 게시물이 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3.9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억 개 이상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데일리룩에 관심이 많고 민감한 사람들 다수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2. </a:t>
              </a:r>
              <a:r>
                <a:rPr lang="ko-KR" altLang="en-US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대상</a:t>
              </a:r>
              <a:r>
                <a:rPr lang="en-US" altLang="ko-KR" sz="1300" i="0" b="1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패션에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관심이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많은</a:t>
              </a:r>
              <a:r>
                <a:rPr lang="ko-KR" altLang="en-US" sz="1200" i="0" b="0">
                  <a:solidFill>
                    <a:srgbClr val="000000"/>
                  </a:solidFill>
                  <a:latin typeface="나눔고딕OTF" charset="0"/>
                  <a:ea typeface="나눔고딕OTF" charset="0"/>
                </a:rPr>
                <a:t> </a:t>
              </a:r>
              <a:r>
                <a:rPr lang="ko-KR" altLang="en-US" sz="1200">
                  <a:latin typeface="나눔고딕OTF" charset="0"/>
                  <a:ea typeface="나눔고딕OTF" charset="0"/>
                </a:rPr>
                <a:t>고객층</a:t>
              </a:r>
              <a:endParaRPr lang="ko-KR" altLang="en-US" sz="1200"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유행에 유독 민감한 한국인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-&gt;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어떤 옷을 입어야 하는지 매일 고민하는 사람들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  <a:p>
              <a:pPr marL="0" indent="0" rtl="0" algn="l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3. </a:t>
              </a:r>
              <a:r>
                <a:rPr lang="ko-KR" altLang="en-US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목적</a:t>
              </a:r>
              <a:r>
                <a:rPr lang="en-US" altLang="ko-KR" sz="1300" b="1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: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나의 데일리룩 관리</a:t>
              </a:r>
              <a:r>
                <a:rPr lang="en-US" altLang="ko-KR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, </a:t>
              </a:r>
              <a:r>
                <a:rPr lang="ko-KR" altLang="en-US" sz="1200">
                  <a:solidFill>
                    <a:schemeClr val="tx1"/>
                  </a:solidFill>
                  <a:latin typeface="나눔고딕OTF" charset="0"/>
                  <a:ea typeface="나눔고딕OTF" charset="0"/>
                </a:rPr>
                <a:t>패션 및 코디 관련 정보와 의견 교환</a:t>
              </a:r>
              <a:endParaRPr lang="ko-KR" altLang="en-US" sz="1200">
                <a:solidFill>
                  <a:schemeClr val="tx1"/>
                </a:solidFill>
                <a:latin typeface="나눔고딕OTF" charset="0"/>
                <a:ea typeface="나눔고딕OTF" charset="0"/>
              </a:endParaRPr>
            </a:p>
          </p:txBody>
        </p:sp>
      </p:grp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l="6948" t="20717" r="54220" b="74844"/>
          <a:stretch/>
        </p:blipFill>
        <p:spPr>
          <a:xfrm>
            <a:off x="409575" y="4148455"/>
            <a:ext cx="2665095" cy="40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5">
            <a:alphaModFix/>
          </a:blip>
          <a:srcRect l="6937" t="20678" r="54133" b="75330"/>
          <a:stretch/>
        </p:blipFill>
        <p:spPr>
          <a:xfrm>
            <a:off x="464820" y="6501130"/>
            <a:ext cx="2676525" cy="365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"/>
          <p:cNvGraphicFramePr/>
          <p:nvPr>
            <p:extLst>
              <p:ext uri="{D42A27DB-BD31-4B8C-83A1-F6EECF244321}">
                <p14:modId xmlns:p14="http://schemas.microsoft.com/office/powerpoint/2010/main" val="2212973976"/>
              </p:ext>
            </p:extLst>
          </p:nvPr>
        </p:nvGraphicFramePr>
        <p:xfrm>
          <a:off x="536985" y="6989898"/>
          <a:ext cx="5879250" cy="1667754"/>
        </p:xfrm>
        <a:graphic>
          <a:graphicData uri="http://schemas.openxmlformats.org/drawingml/2006/table">
            <a:tbl>
              <a:tblPr>
                <a:noFill/>
                <a:tableStyleId>{E3DA6240-A37E-4AD5-93DC-7D6949177DA6}</a:tableStyleId>
              </a:tblPr>
              <a:tblGrid>
                <a:gridCol w="587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7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한국의 빠르고 민감한 유행 파악 및 분석 가능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AutoNum type="arabicPeriod"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유저가 보유한 아이템으로 간편하게 여러가지 코디 시뮬레이션 가능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유저의 패션에 대한 만족도 상승</a:t>
                      </a: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6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나눔고딕OTF" panose="020D0604000000000000" pitchFamily="34" charset="-127"/>
                        <a:ea typeface="나눔고딕OTF" panose="020D0604000000000000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kumimoji="0" lang="ko-KR" altLang="en-US" sz="146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나눔고딕OTF" panose="020D0604000000000000" pitchFamily="34" charset="-127"/>
                          <a:ea typeface="나눔고딕OTF" panose="020D0604000000000000" pitchFamily="34" charset="-127"/>
                          <a:cs typeface="Malgun Gothic"/>
                          <a:sym typeface="Malgun Gothic"/>
                        </a:rPr>
                        <a:t>패션에 관심이 많은 고객들의 소통이 활발히 이루어짐</a:t>
                      </a:r>
                    </a:p>
                  </a:txBody>
                  <a:tcPr marL="91450" marR="91450" marT="45725" marB="45725">
                    <a:lnL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24406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82C1361-A0F4-495C-8643-E88D239C4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4900930"/>
            <a:ext cx="819785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A1D0C9-70F8-4290-A360-756A9C94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4891405"/>
            <a:ext cx="712470" cy="7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B4C839-78C3-44E7-B163-B570C59FF4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9995" y="4900930"/>
            <a:ext cx="712470" cy="712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383F83-69CE-4BA8-A55A-F3DDA9BB17DC}"/>
              </a:ext>
            </a:extLst>
          </p:cNvPr>
          <p:cNvSpPr txBox="1"/>
          <p:nvPr/>
        </p:nvSpPr>
        <p:spPr>
          <a:xfrm>
            <a:off x="464820" y="4554220"/>
            <a:ext cx="2949575" cy="3073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latinLnBrk="0"/>
            <a:r>
              <a:rPr lang="en-US" altLang="ko-KR">
                <a:latin typeface="나눔고딕OTF" charset="0"/>
                <a:ea typeface="나눔고딕OTF" charset="0"/>
              </a:rPr>
              <a:t>1. </a:t>
            </a:r>
            <a:r>
              <a:rPr lang="ko-KR" altLang="en-US">
                <a:latin typeface="나눔고딕OTF" charset="0"/>
                <a:ea typeface="나눔고딕OTF" charset="0"/>
              </a:rPr>
              <a:t>개발</a:t>
            </a:r>
            <a:r>
              <a:rPr lang="ko-KR" altLang="en-US">
                <a:latin typeface="나눔고딕OTF" charset="0"/>
                <a:ea typeface="나눔고딕OTF" charset="0"/>
              </a:rPr>
              <a:t> </a:t>
            </a:r>
            <a:r>
              <a:rPr lang="ko-KR" altLang="en-US">
                <a:latin typeface="나눔고딕OTF" charset="0"/>
                <a:ea typeface="나눔고딕OTF" charset="0"/>
              </a:rPr>
              <a:t>프레임워크</a:t>
            </a:r>
            <a:r>
              <a:rPr lang="ko-KR" altLang="en-US">
                <a:latin typeface="나눔고딕OTF" charset="0"/>
                <a:ea typeface="나눔고딕OTF" charset="0"/>
              </a:rPr>
              <a:t> 및 DB관리시스템</a:t>
            </a:r>
            <a:endParaRPr lang="ko-KR" altLang="en-US">
              <a:latin typeface="나눔고딕OTF" charset="0"/>
              <a:ea typeface="나눔고딕OTF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22165-7B85-49FC-9147-D430AC193968}"/>
              </a:ext>
            </a:extLst>
          </p:cNvPr>
          <p:cNvSpPr txBox="1"/>
          <p:nvPr/>
        </p:nvSpPr>
        <p:spPr>
          <a:xfrm>
            <a:off x="717550" y="5698490"/>
            <a:ext cx="535940" cy="708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JS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TS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CSS</a:t>
            </a:r>
          </a:p>
          <a:p>
            <a:pPr algn="ctr"/>
            <a:r>
              <a:rPr lang="en-US" altLang="ko-KR" sz="1000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CB825C-64E0-4B08-BA88-82394D2719BA}"/>
              </a:ext>
            </a:extLst>
          </p:cNvPr>
          <p:cNvSpPr txBox="1"/>
          <p:nvPr/>
        </p:nvSpPr>
        <p:spPr>
          <a:xfrm>
            <a:off x="1653540" y="5702300"/>
            <a:ext cx="498475" cy="39941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고딕OTF" charset="0"/>
                <a:ea typeface="나눔고딕OTF" charset="0"/>
              </a:rPr>
              <a:t>JAVA</a:t>
            </a:r>
            <a:endParaRPr lang="ko-KR" altLang="en-US" sz="1000">
              <a:latin typeface="나눔고딕OTF" charset="0"/>
              <a:ea typeface="나눔고딕OTF" charset="0"/>
            </a:endParaRPr>
          </a:p>
          <a:p>
            <a:pPr marL="0" indent="0" algn="ctr" latinLnBrk="0"/>
            <a:endParaRPr lang="ko-KR" altLang="en-US" sz="1000">
              <a:latin typeface="나눔고딕OTF" charset="0"/>
              <a:ea typeface="나눔고딕OTF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CB64F-C192-41AF-9E5C-2958ABA66F90}"/>
              </a:ext>
            </a:extLst>
          </p:cNvPr>
          <p:cNvSpPr txBox="1"/>
          <p:nvPr/>
        </p:nvSpPr>
        <p:spPr>
          <a:xfrm>
            <a:off x="2536190" y="5701665"/>
            <a:ext cx="623570" cy="245745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/>
            <a:r>
              <a:rPr lang="en-US" altLang="ko-KR" sz="1000">
                <a:latin typeface="나눔고딕OTF" charset="0"/>
                <a:ea typeface="나눔고딕OTF" charset="0"/>
              </a:rPr>
              <a:t>RDBMS</a:t>
            </a:r>
            <a:endParaRPr lang="ko-KR" altLang="en-US" sz="1000">
              <a:latin typeface="나눔고딕OTF" charset="0"/>
              <a:ea typeface="나눔고딕OTF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AF7C37-9996-41D7-9B94-265E17BFE852}"/>
              </a:ext>
            </a:extLst>
          </p:cNvPr>
          <p:cNvSpPr txBox="1"/>
          <p:nvPr/>
        </p:nvSpPr>
        <p:spPr>
          <a:xfrm>
            <a:off x="3558540" y="4554220"/>
            <a:ext cx="1289050" cy="307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2.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서비스 배포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E69614C-180D-4ED2-B7EF-F58C0839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5001895"/>
            <a:ext cx="909320" cy="54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3B8FF2-40E5-45C9-B06F-18DF4284E410}"/>
              </a:ext>
            </a:extLst>
          </p:cNvPr>
          <p:cNvSpPr txBox="1"/>
          <p:nvPr/>
        </p:nvSpPr>
        <p:spPr>
          <a:xfrm>
            <a:off x="3921125" y="5698490"/>
            <a:ext cx="490855" cy="553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EC2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S3</a:t>
            </a:r>
          </a:p>
          <a:p>
            <a:pPr algn="ctr"/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Malgun Gothic"/>
                <a:cs typeface="Malgun Gothic"/>
                <a:sym typeface="Malgun Gothic"/>
              </a:rPr>
              <a:t>RDS </a:t>
            </a:r>
            <a:endParaRPr lang="en-US" altLang="ko-KR" sz="1000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D58414C-D5E0-4C3F-9502-E0AC79ED8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10" y="4987290"/>
            <a:ext cx="166814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5950CAA-7266-473E-844D-FC8359A660EA}"/>
              </a:ext>
            </a:extLst>
          </p:cNvPr>
          <p:cNvSpPr txBox="1"/>
          <p:nvPr/>
        </p:nvSpPr>
        <p:spPr>
          <a:xfrm>
            <a:off x="1323340" y="5120005"/>
            <a:ext cx="298450" cy="29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119069-650A-4907-9AAE-B3FDEECF01E5}"/>
              </a:ext>
            </a:extLst>
          </p:cNvPr>
          <p:cNvSpPr txBox="1"/>
          <p:nvPr/>
        </p:nvSpPr>
        <p:spPr>
          <a:xfrm>
            <a:off x="2220595" y="5118735"/>
            <a:ext cx="298450" cy="29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CD1C9-0BFA-4E77-B6D6-0A043AA6B33C}"/>
              </a:ext>
            </a:extLst>
          </p:cNvPr>
          <p:cNvSpPr txBox="1"/>
          <p:nvPr/>
        </p:nvSpPr>
        <p:spPr>
          <a:xfrm>
            <a:off x="4621530" y="5095240"/>
            <a:ext cx="298450" cy="292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42198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32</Paragraphs>
  <Words>124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ETNEWS</dc:creator>
  <cp:lastModifiedBy>권 빛나리</cp:lastModifiedBy>
  <dc:title>PowerPoint 프레젠테이션</dc:title>
  <cp:version>9.103.112.46022</cp:version>
  <dcterms:modified xsi:type="dcterms:W3CDTF">2022-03-10T00:31:25Z</dcterms:modified>
</cp:coreProperties>
</file>