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12" r:id="rId12"/>
  </p:sldMasterIdLst>
  <p:notesMasterIdLst>
    <p:notesMasterId r:id="rId14"/>
  </p:notesMasterIdLst>
  <p:sldIdLst>
    <p:sldId id="256" r:id="rId16"/>
    <p:sldId id="278" r:id="rId17"/>
    <p:sldId id="286" r:id="rId18"/>
    <p:sldId id="280" r:id="rId19"/>
    <p:sldId id="287" r:id="rId20"/>
    <p:sldId id="281" r:id="rId21"/>
    <p:sldId id="282" r:id="rId22"/>
    <p:sldId id="283" r:id="rId23"/>
    <p:sldId id="284" r:id="rId24"/>
    <p:sldId id="288" r:id="rId25"/>
    <p:sldId id="289" r:id="rId26"/>
    <p:sldId id="290" r:id="rId27"/>
    <p:sldId id="279" r:id="rId28"/>
    <p:sldId id="276" r:id="rId29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0">
          <p15:clr>
            <a:srgbClr val="000000"/>
          </p15:clr>
        </p15:guide>
        <p15:guide id="2" pos="2868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48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1003134641.png"></Relationship><Relationship Id="rId4" Type="http://schemas.openxmlformats.org/officeDocument/2006/relationships/image" Target="../media/fImage421793568467.png"></Relationship><Relationship Id="rId5" Type="http://schemas.openxmlformats.org/officeDocument/2006/relationships/image" Target="../media/fImage50023586334.png"></Relationship><Relationship Id="rId6" Type="http://schemas.openxmlformats.org/officeDocument/2006/relationships/image" Target="../media/fImage242803596500.png"></Relationship><Relationship Id="rId7" Type="http://schemas.openxmlformats.org/officeDocument/2006/relationships/image" Target="../media/fImage157993609169.png"></Relationship><Relationship Id="rId8" Type="http://schemas.openxmlformats.org/officeDocument/2006/relationships/image" Target="../media/fImage580603625724.png"></Relationship><Relationship Id="rId9" Type="http://schemas.openxmlformats.org/officeDocument/2006/relationships/image" Target="../media/fImage102723631478.png"></Relationship><Relationship Id="rId10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46013229358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011330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fImage5434522541.png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microsoft.com/office/2007/relationships/hdphoto" Target="../media/hdphoto1.wdp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Relationship Id="rId10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51575" y="1398270"/>
            <a:ext cx="5784215" cy="5878830"/>
          </a:xfrm>
          <a:prstGeom prst="rect"/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 rot="0">
            <a:off x="5849620" y="6334125"/>
            <a:ext cx="6587490" cy="4610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곽다은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신효원</a:t>
            </a:r>
            <a:endParaRPr lang="ko-KR" altLang="en-US" sz="2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관리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및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피드백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서비스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6148070" y="430530"/>
            <a:ext cx="625602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7" name="그림 47" descr="C:/Users/admin/AppData/Roaming/PolarisOffice/ETemp/1420_21229216/fImage1003134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8"/>
          <a:stretch>
            <a:fillRect/>
          </a:stretch>
        </p:blipFill>
        <p:spPr>
          <a:xfrm rot="0">
            <a:off x="12123420" y="1742440"/>
            <a:ext cx="2736850" cy="1294130"/>
          </a:xfrm>
          <a:prstGeom prst="rect"/>
          <a:noFill/>
        </p:spPr>
      </p:pic>
      <p:pic>
        <p:nvPicPr>
          <p:cNvPr id="179" name="그림 52" descr="C:/Users/admin/AppData/Roaming/PolarisOffice/ETemp/1420_21229216/fImage42179356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6705" y="1742440"/>
            <a:ext cx="1344930" cy="1294130"/>
          </a:xfrm>
          <a:prstGeom prst="rect"/>
          <a:noFill/>
        </p:spPr>
      </p:pic>
      <p:pic>
        <p:nvPicPr>
          <p:cNvPr id="180" name="그림 53" descr="C:/Users/admin/AppData/Roaming/PolarisOffice/ETemp/1420_21229216/fImage500235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6215" y="1743075"/>
            <a:ext cx="2335530" cy="1305560"/>
          </a:xfrm>
          <a:prstGeom prst="rect"/>
          <a:noFill/>
        </p:spPr>
      </p:pic>
      <p:pic>
        <p:nvPicPr>
          <p:cNvPr id="181" name="그림 54" descr="C:/Users/admin/AppData/Roaming/PolarisOffice/ETemp/1420_21229216/fImage24280359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6905" y="3198495"/>
            <a:ext cx="3978275" cy="620903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pic>
        <p:nvPicPr>
          <p:cNvPr id="182" name="그림 55" descr="C:/Users/admin/AppData/Roaming/PolarisOffice/ETemp/1420_21229216/fImage15799360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1345" y="3223895"/>
            <a:ext cx="3299460" cy="6183630"/>
          </a:xfrm>
          <a:prstGeom prst="rect"/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 descr="C:/Users/admin/AppData/Roaming/PolarisOffice/ETemp/1420_21229216/fImage58060362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1680" y="3202305"/>
            <a:ext cx="5776595" cy="3619500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  <p:pic>
        <p:nvPicPr>
          <p:cNvPr id="184" name="그림 58" descr="C:/Users/admin/AppData/Roaming/PolarisOffice/ETemp/1420_21229216/fImage10272363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9495" y="7023735"/>
            <a:ext cx="2305685" cy="2686685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4365625" y="423545"/>
            <a:ext cx="955738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Entity Relationship Diagram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1" descr="C:/Users/admin/AppData/Roaming/PolarisOffice/ETemp/1420_21229216/fImage94601322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3930" y="1969135"/>
            <a:ext cx="8756650" cy="723265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3637280" y="448945"/>
            <a:ext cx="1069848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 descr="C:/Users/admin/AppData/Roaming/PolarisOffice/ETemp/1420_21229216/fImage901133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9545" y="1951355"/>
            <a:ext cx="6000750" cy="6950075"/>
          </a:xfrm>
          <a:prstGeom prst="rect"/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 rot="0">
            <a:off x="7631430" y="176720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 개발규약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텍스트 상자 28"/>
          <p:cNvSpPr txBox="1">
            <a:spLocks/>
          </p:cNvSpPr>
          <p:nvPr/>
        </p:nvSpPr>
        <p:spPr>
          <a:xfrm rot="0">
            <a:off x="7759065" y="2513330"/>
            <a:ext cx="45675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텍스트 상자 29"/>
          <p:cNvSpPr txBox="1">
            <a:spLocks/>
          </p:cNvSpPr>
          <p:nvPr/>
        </p:nvSpPr>
        <p:spPr>
          <a:xfrm rot="0">
            <a:off x="12257405" y="17075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0" name="텍스트 상자 30"/>
          <p:cNvSpPr txBox="1">
            <a:spLocks/>
          </p:cNvSpPr>
          <p:nvPr/>
        </p:nvSpPr>
        <p:spPr>
          <a:xfrm rot="0">
            <a:off x="12348210" y="24917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규칙(중괄호, 띄어쓰기, 글래스 멤버 정렬 순서 등) 설정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1" name="텍스트 상자 33"/>
          <p:cNvSpPr txBox="1">
            <a:spLocks/>
          </p:cNvSpPr>
          <p:nvPr/>
        </p:nvSpPr>
        <p:spPr>
          <a:xfrm rot="0">
            <a:off x="7625715" y="406527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2" name="텍스트 상자 34"/>
          <p:cNvSpPr txBox="1">
            <a:spLocks/>
          </p:cNvSpPr>
          <p:nvPr/>
        </p:nvSpPr>
        <p:spPr>
          <a:xfrm rot="0">
            <a:off x="7716520" y="4849495"/>
            <a:ext cx="53422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ERD에서 규정한 데이터 타입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3" name="텍스트 상자 35"/>
          <p:cNvSpPr txBox="1">
            <a:spLocks/>
          </p:cNvSpPr>
          <p:nvPr/>
        </p:nvSpPr>
        <p:spPr>
          <a:xfrm rot="0">
            <a:off x="12195175" y="40062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4" name="텍스트 상자 36"/>
          <p:cNvSpPr txBox="1">
            <a:spLocks/>
          </p:cNvSpPr>
          <p:nvPr/>
        </p:nvSpPr>
        <p:spPr>
          <a:xfrm rot="0">
            <a:off x="12285980" y="47904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작업을 들어가기에 앞서 Front와 Back의 각 에디터의 초석 작업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5" name="텍스트 상자 37"/>
          <p:cNvSpPr txBox="1">
            <a:spLocks/>
          </p:cNvSpPr>
          <p:nvPr/>
        </p:nvSpPr>
        <p:spPr>
          <a:xfrm rot="0">
            <a:off x="7750810" y="632714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6" name="텍스트 상자 38"/>
          <p:cNvSpPr txBox="1">
            <a:spLocks/>
          </p:cNvSpPr>
          <p:nvPr/>
        </p:nvSpPr>
        <p:spPr>
          <a:xfrm rot="0">
            <a:off x="7841615" y="7111365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방법에 대해 EC2 인스턴스 부터 상세한 가이드 제시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1420_21229216/fImage5434522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0180" y="1842770"/>
            <a:ext cx="15387320" cy="7529830"/>
          </a:xfrm>
          <a:prstGeom prst="rect"/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6017260" y="336550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 rot="0">
            <a:off x="485775" y="1845945"/>
            <a:ext cx="17315180" cy="1170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 rot="0">
            <a:off x="3362960" y="347218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 rot="0">
            <a:off x="3206750" y="3347720"/>
            <a:ext cx="337947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 rot="0">
            <a:off x="7595870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 rot="0">
            <a:off x="7461885" y="3341370"/>
            <a:ext cx="3357245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 rot="0">
            <a:off x="11757025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 rot="0">
            <a:off x="11622405" y="3341370"/>
            <a:ext cx="335788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>
            <a:off x="8213090" y="3228340"/>
            <a:ext cx="2336165" cy="41783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5979795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flipH="1">
            <a:off x="7629525" y="3208020"/>
            <a:ext cx="117475" cy="431990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 rot="0">
            <a:off x="7762875" y="348615"/>
            <a:ext cx="27762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286875" y="1753870"/>
            <a:ext cx="8052435" cy="1614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61145" y="6593840"/>
            <a:ext cx="8052435" cy="2122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5" y="3773170"/>
            <a:ext cx="271272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842750" y="245745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 rot="0">
              <a:off x="12072620" y="268033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898640" y="2461895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 rot="0">
              <a:off x="7128510" y="2684780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73250" y="246507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 rot="0">
              <a:off x="2103120" y="268795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 rot="0">
              <a:off x="11948160" y="605536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 rot="0">
              <a:off x="12127230" y="623316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 rot="0">
              <a:off x="1951355" y="607568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 rot="0">
              <a:off x="2130425" y="625348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 rot="0">
              <a:off x="6908800" y="608330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 rot="0">
              <a:off x="7087870" y="626110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2680" cy="47625"/>
          </a:xfrm>
          <a:prstGeom prst="rect"/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 rot="0">
            <a:off x="2200275" y="4055745"/>
            <a:ext cx="321437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 rot="0">
            <a:off x="5848350" y="467995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 rot="0">
            <a:off x="2179955" y="6638290"/>
            <a:ext cx="3278505" cy="7696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 rot="0">
            <a:off x="6712585" y="4055745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 rot="0">
            <a:off x="7068185" y="6572250"/>
            <a:ext cx="335851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 rot="0">
            <a:off x="12165330" y="4055745"/>
            <a:ext cx="3250565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 rot="0">
            <a:off x="12113895" y="6500495"/>
            <a:ext cx="338137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705" y="2948940"/>
            <a:ext cx="993775" cy="99377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2880360"/>
            <a:ext cx="1062990" cy="1062990"/>
          </a:xfrm>
          <a:prstGeom prst="rect"/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8960" y="2880360"/>
            <a:ext cx="1000125" cy="99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3380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36310" y="358775"/>
            <a:ext cx="6256020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기술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7733665" y="8983345"/>
              <a:ext cx="1150620" cy="690880"/>
            </a:xfrm>
            <a:prstGeom prst="rect"/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9228455" y="8942705"/>
              <a:ext cx="2483485" cy="799465"/>
            </a:xfrm>
            <a:prstGeom prst="rect"/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79</Paragraphs>
  <Words>344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2022-03-16T03:57:20Z</dcterms:modified>
</cp:coreProperties>
</file>