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22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1"/>
    <p:sldId id="287" r:id="rId23"/>
    <p:sldId id="281" r:id="rId24"/>
    <p:sldId id="282" r:id="rId26"/>
    <p:sldId id="283" r:id="rId28"/>
    <p:sldId id="292" r:id="rId30"/>
    <p:sldId id="284" r:id="rId31"/>
    <p:sldId id="288" r:id="rId33"/>
    <p:sldId id="290" r:id="rId35"/>
    <p:sldId id="279" r:id="rId36"/>
    <p:sldId id="276" r:id="rId38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0">
          <p15:clr>
            <a:srgbClr val="000000"/>
          </p15:clr>
        </p15:guide>
        <p15:guide id="2" pos="2864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3819F"/>
    <a:srgbClr val="7A5E8D"/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474" y="60"/>
      </p:cViewPr>
      <p:guideLst>
        <p:guide orient="horz" pos="2144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image" Target="../media/image32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3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0.png"></Relationship><Relationship Id="rId5" Type="http://schemas.openxmlformats.org/officeDocument/2006/relationships/image" Target="../media/image29.png"></Relationship><Relationship Id="rId10" Type="http://schemas.openxmlformats.org/officeDocument/2006/relationships/image" Target="../media/image34.png"></Relationship><Relationship Id="rId4" Type="http://schemas.openxmlformats.org/officeDocument/2006/relationships/image" Target="../media/image28.png"></Relationship><Relationship Id="rId9" Type="http://schemas.openxmlformats.org/officeDocument/2006/relationships/image" Target="../media/image33.png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2.xml"></Relationship><Relationship Id="rId4" Type="http://schemas.openxmlformats.org/officeDocument/2006/relationships/image" Target="../media/image36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fImage10479935341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315960" y="1604010"/>
            <a:ext cx="2337435" cy="86741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rot="0" flipH="1">
            <a:off x="7912735" y="1806575"/>
            <a:ext cx="52705" cy="7552690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341462"/>
            <a:ext cx="6671945" cy="27084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792605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7630160" y="375285"/>
            <a:ext cx="302260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4710" y="6215380"/>
            <a:ext cx="6478270" cy="48895"/>
          </a:xfrm>
          <a:prstGeom prst="rect"/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5675" y="130810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4670" y="1601470"/>
            <a:ext cx="9610090" cy="8073390"/>
          </a:xfrm>
          <a:prstGeom prst="rect"/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112</Paragraphs>
  <Words>386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2022-03-17T03:27:45Z</dcterms:modified>
</cp:coreProperties>
</file>