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838" r:id="rId42"/>
    <p:sldMasterId id="2147483839" r:id="rId44"/>
    <p:sldMasterId id="2147483840" r:id="rId46"/>
    <p:sldMasterId id="2147483841" r:id="rId48"/>
  </p:sldMasterIdLst>
  <p:notesMasterIdLst>
    <p:notesMasterId r:id="rId50"/>
  </p:notesMasterIdLst>
  <p:sldIdLst>
    <p:sldId id="256" r:id="rId52"/>
    <p:sldId id="278" r:id="rId54"/>
    <p:sldId id="286" r:id="rId56"/>
    <p:sldId id="280" r:id="rId58"/>
    <p:sldId id="287" r:id="rId60"/>
    <p:sldId id="298" r:id="rId61"/>
    <p:sldId id="295" r:id="rId63"/>
    <p:sldId id="303" r:id="rId65"/>
    <p:sldId id="294" r:id="rId67"/>
    <p:sldId id="296" r:id="rId69"/>
    <p:sldId id="297" r:id="rId71"/>
    <p:sldId id="284" r:id="rId73"/>
    <p:sldId id="288" r:id="rId75"/>
    <p:sldId id="293" r:id="rId77"/>
    <p:sldId id="299" r:id="rId79"/>
    <p:sldId id="300" r:id="rId81"/>
    <p:sldId id="301" r:id="rId83"/>
    <p:sldId id="290" r:id="rId85"/>
    <p:sldId id="304" r:id="rId87"/>
    <p:sldId id="279" r:id="rId88"/>
    <p:sldId id="305" r:id="rId89"/>
    <p:sldId id="302" r:id="rId90"/>
    <p:sldId id="276" r:id="rId9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  <a:srgbClr val="93819F"/>
    <a:srgbClr val="7A5E8D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5747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2" Type="http://schemas.openxmlformats.org/officeDocument/2006/relationships/slideMaster" Target="slideMasters/slideMaster1.xml"></Relationship><Relationship Id="rId43" Type="http://schemas.openxmlformats.org/officeDocument/2006/relationships/theme" Target="theme/theme1.xml"></Relationship><Relationship Id="rId44" Type="http://schemas.openxmlformats.org/officeDocument/2006/relationships/slideMaster" Target="slideMasters/slideMaster2.xml"></Relationship><Relationship Id="rId46" Type="http://schemas.openxmlformats.org/officeDocument/2006/relationships/slideMaster" Target="slideMasters/slideMaster3.xml"></Relationship><Relationship Id="rId48" Type="http://schemas.openxmlformats.org/officeDocument/2006/relationships/slideMaster" Target="slideMasters/slideMaster4.xml"></Relationship><Relationship Id="rId50" Type="http://schemas.openxmlformats.org/officeDocument/2006/relationships/notesMaster" Target="notesMasters/notesMaster1.xml"></Relationship><Relationship Id="rId52" Type="http://schemas.openxmlformats.org/officeDocument/2006/relationships/slide" Target="slides/slide1.xml"></Relationship><Relationship Id="rId54" Type="http://schemas.openxmlformats.org/officeDocument/2006/relationships/slide" Target="slides/slide2.xml"></Relationship><Relationship Id="rId56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60" Type="http://schemas.openxmlformats.org/officeDocument/2006/relationships/slide" Target="slides/slide5.xml"></Relationship><Relationship Id="rId61" Type="http://schemas.openxmlformats.org/officeDocument/2006/relationships/slide" Target="slides/slide6.xml"></Relationship><Relationship Id="rId63" Type="http://schemas.openxmlformats.org/officeDocument/2006/relationships/slide" Target="slides/slide7.xml"></Relationship><Relationship Id="rId65" Type="http://schemas.openxmlformats.org/officeDocument/2006/relationships/slide" Target="slides/slide8.xml"></Relationship><Relationship Id="rId67" Type="http://schemas.openxmlformats.org/officeDocument/2006/relationships/slide" Target="slides/slide9.xml"></Relationship><Relationship Id="rId69" Type="http://schemas.openxmlformats.org/officeDocument/2006/relationships/slide" Target="slides/slide10.xml"></Relationship><Relationship Id="rId71" Type="http://schemas.openxmlformats.org/officeDocument/2006/relationships/slide" Target="slides/slide11.xml"></Relationship><Relationship Id="rId73" Type="http://schemas.openxmlformats.org/officeDocument/2006/relationships/slide" Target="slides/slide12.xml"></Relationship><Relationship Id="rId75" Type="http://schemas.openxmlformats.org/officeDocument/2006/relationships/slide" Target="slides/slide13.xml"></Relationship><Relationship Id="rId77" Type="http://schemas.openxmlformats.org/officeDocument/2006/relationships/slide" Target="slides/slide14.xml"></Relationship><Relationship Id="rId79" Type="http://schemas.openxmlformats.org/officeDocument/2006/relationships/slide" Target="slides/slide15.xml"></Relationship><Relationship Id="rId81" Type="http://schemas.openxmlformats.org/officeDocument/2006/relationships/slide" Target="slides/slide16.xml"></Relationship><Relationship Id="rId83" Type="http://schemas.openxmlformats.org/officeDocument/2006/relationships/slide" Target="slides/slide17.xml"></Relationship><Relationship Id="rId85" Type="http://schemas.openxmlformats.org/officeDocument/2006/relationships/slide" Target="slides/slide18.xml"></Relationship><Relationship Id="rId87" Type="http://schemas.openxmlformats.org/officeDocument/2006/relationships/slide" Target="slides/slide19.xml"></Relationship><Relationship Id="rId88" Type="http://schemas.openxmlformats.org/officeDocument/2006/relationships/slide" Target="slides/slide20.xml"></Relationship><Relationship Id="rId89" Type="http://schemas.openxmlformats.org/officeDocument/2006/relationships/slide" Target="slides/slide21.xml"></Relationship><Relationship Id="rId90" Type="http://schemas.openxmlformats.org/officeDocument/2006/relationships/slide" Target="slides/slide22.xml"></Relationship><Relationship Id="rId92" Type="http://schemas.openxmlformats.org/officeDocument/2006/relationships/slide" Target="slides/slide23.xml"></Relationship><Relationship Id="rId97" Type="http://schemas.openxmlformats.org/officeDocument/2006/relationships/viewProps" Target="viewProps.xml"></Relationship><Relationship Id="rId9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355084599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1505" cy="82315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2635" cy="6860540"/>
          </a:xfrm>
          <a:custGeom>
            <a:gdLst>
              <a:gd fmla="*/ 0 w 120003" name="TX0"/>
              <a:gd fmla="*/ 0 h 120003" name="TY0"/>
              <a:gd fmla="*/ 120000 w 120003" name="TX1"/>
              <a:gd fmla="*/ 0 h 120003" name="TY1"/>
              <a:gd fmla="*/ 120000 w 120003" name="TX2"/>
              <a:gd fmla="*/ 120000 h 120003" name="TY2"/>
              <a:gd fmla="*/ 0 w 120003" name="TX3"/>
              <a:gd fmla="*/ 120000 h 1200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3" h="120003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1505" cy="82315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2635" cy="6860540"/>
          </a:xfrm>
          <a:custGeom>
            <a:gdLst>
              <a:gd fmla="*/ 0 w 120003" name="TX0"/>
              <a:gd fmla="*/ 0 h 120003" name="TY0"/>
              <a:gd fmla="*/ 120000 w 120003" name="TX1"/>
              <a:gd fmla="*/ 0 h 120003" name="TY1"/>
              <a:gd fmla="*/ 120000 w 120003" name="TX2"/>
              <a:gd fmla="*/ 120000 h 120003" name="TY2"/>
              <a:gd fmla="*/ 0 w 120003" name="TX3"/>
              <a:gd fmla="*/ 120000 h 120003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3" h="120003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1230" y="1371600"/>
                <a:ext cx="12191365" cy="6858635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060914"/>
      </p:ext>
    </p:extLst>
  </p:cSld>
  <p:clrMapOvr>
    <a:masterClrMapping/>
  </p:clrMapOvr>
</p:notes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anchor="t">
                <a:noAutofit/>
              </a:bodyPr>
              <a:lstStyle/>
              <a:p>
                <a:pPr marL="0" indent="0" algn="l" rtl="0" latinLnBrk="0">
                  <a:buFontTx/>
                  <a:buNone/>
                </a:pPr>
                <a:endParaRPr/>
              </a:p>
            </p:txBody>
          </p:sp>
          <p:sp>
            <p:nvSpPr>
              <p:cNvPr id="130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5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26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7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8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1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2" name="Rect 0"/>
          <p:cNvSpPr txBox="1">
            <a:spLocks noGrp="1"/>
          </p:cNvSpPr>
          <p:nvPr>
            <p:ph type="body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06400" latinLnBrk="0"/>
            <a:endParaRPr/>
          </a:p>
        </p:txBody>
      </p:sp>
      <p:sp>
        <p:nvSpPr>
          <p:cNvPr id="3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8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39" name="Rect 0"/>
          <p:cNvSpPr txBox="1">
            <a:spLocks noGrp="1"/>
          </p:cNvSpPr>
          <p:nvPr>
            <p:ph type="body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0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41" name="Rect 0"/>
          <p:cNvSpPr txBox="1">
            <a:spLocks noGrp="1"/>
          </p:cNvSpPr>
          <p:nvPr>
            <p:ph type="body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81000" latinLnBrk="0"/>
            <a:endParaRPr/>
          </a:p>
        </p:txBody>
      </p:sp>
      <p:sp>
        <p:nvSpPr>
          <p:cNvPr id="4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6" name="Rect 0"/>
          <p:cNvSpPr txBox="1">
            <a:spLocks noGrp="1"/>
          </p:cNvSpPr>
          <p:nvPr>
            <p:ph type="body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57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5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6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228600" latinLnBrk="0">
              <a:buFontTx/>
              <a:buNone/>
            </a:pPr>
            <a:endParaRPr/>
          </a:p>
        </p:txBody>
      </p:sp>
      <p:sp>
        <p:nvSpPr>
          <p:cNvPr id="6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0" name="Rect 0"/>
          <p:cNvSpPr txBox="1">
            <a:spLocks noGrp="1"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1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2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3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 noGrp="1"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6" name="Rect 0"/>
          <p:cNvSpPr txBox="1">
            <a:spLocks noGrp="1"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342900" latinLnBrk="0"/>
            <a:endParaRPr/>
          </a:p>
        </p:txBody>
      </p:sp>
      <p:sp>
        <p:nvSpPr>
          <p:cNvPr id="7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31800" latinLnBrk="0"/>
            <a:endParaRPr/>
          </a:p>
        </p:txBody>
      </p:sp>
      <p:sp>
        <p:nvSpPr>
          <p:cNvPr id="8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0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rtl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10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1.png"></Relationship><Relationship Id="rId8" Type="http://schemas.openxmlformats.org/officeDocument/2006/relationships/image" Target="../media/fImage972063779169.png"></Relationship><Relationship Id="rId9" Type="http://schemas.openxmlformats.org/officeDocument/2006/relationships/image" Target="../media/fImage853593765724.png"></Relationship><Relationship Id="rId10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_rels/slide12.xml.rels><?xml version="1.0" encoding="UTF-8"?>
<Relationships xmlns="http://schemas.openxmlformats.org/package/2006/relationships"><Relationship Id="rId8" Type="http://schemas.openxmlformats.org/officeDocument/2006/relationships/image" Target="../media/image30.png"></Relationship><Relationship Id="rId3" Type="http://schemas.openxmlformats.org/officeDocument/2006/relationships/image" Target="../media/image25.png"></Relationship><Relationship Id="rId7" Type="http://schemas.openxmlformats.org/officeDocument/2006/relationships/image" Target="../media/image29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8.png"></Relationship><Relationship Id="rId5" Type="http://schemas.openxmlformats.org/officeDocument/2006/relationships/image" Target="../media/image27.png"></Relationship><Relationship Id="rId4" Type="http://schemas.openxmlformats.org/officeDocument/2006/relationships/image" Target="../media/image26.png"></Relationship></Relationships>
</file>

<file path=ppt/slides/_rels/slide13.xml.rels><?xml version="1.0" encoding="UTF-8"?>
<Relationships xmlns="http://schemas.openxmlformats.org/package/2006/relationships"><Relationship Id="rId8" Type="http://schemas.openxmlformats.org/officeDocument/2006/relationships/image" Target="../media/image35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34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3.png"></Relationship><Relationship Id="rId5" Type="http://schemas.openxmlformats.org/officeDocument/2006/relationships/image" Target="../media/image32.png"></Relationship><Relationship Id="rId10" Type="http://schemas.openxmlformats.org/officeDocument/2006/relationships/image" Target="../media/image37.png"></Relationship><Relationship Id="rId4" Type="http://schemas.openxmlformats.org/officeDocument/2006/relationships/image" Target="../media/image31.png"></Relationship><Relationship Id="rId9" Type="http://schemas.openxmlformats.org/officeDocument/2006/relationships/image" Target="../media/image36.png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4.xml"></Relationship><Relationship Id="rId5" Type="http://schemas.openxmlformats.org/officeDocument/2006/relationships/image" Target="../media/fImage611663781478.png"></Relationship><Relationship Id="rId6" Type="http://schemas.openxmlformats.org/officeDocument/2006/relationships/slideLayout" Target="../slideLayouts/slideLayout1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5.xml"></Relationship><Relationship Id="rId5" Type="http://schemas.openxmlformats.org/officeDocument/2006/relationships/image" Target="../media/fImage800793819358.png"></Relationship><Relationship Id="rId6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6.xml"></Relationship><Relationship Id="rId5" Type="http://schemas.openxmlformats.org/officeDocument/2006/relationships/image" Target="../media/fImage410243826962.png"></Relationship><Relationship Id="rId6" Type="http://schemas.openxmlformats.org/officeDocument/2006/relationships/image" Target="../media/fImage288043834464.png"></Relationship><Relationship Id="rId7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7.xml"></Relationship><Relationship Id="rId5" Type="http://schemas.openxmlformats.org/officeDocument/2006/relationships/image" Target="../media/fImage851333845705.png"></Relationship><Relationship Id="rId6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42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849849541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4" Type="http://schemas.openxmlformats.org/officeDocument/2006/relationships/image" Target="../media/fImage484134948467.png"></Relationship><Relationship Id="rId5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58395036334.png"></Relationship><Relationship Id="rId3" Type="http://schemas.openxmlformats.org/officeDocument/2006/relationships/image" Target="../media/fImage648695076500.png"></Relationship><Relationship Id="rId4" Type="http://schemas.openxmlformats.org/officeDocument/2006/relationships/image" Target="../media/fImage477135089169.png"></Relationship><Relationship Id="rId5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45.png"></Relationship><Relationship Id="rId4" Type="http://schemas.openxmlformats.org/officeDocument/2006/relationships/image" Target="../media/image44.png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3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6.xml"></Relationship><Relationship Id="rId5" Type="http://schemas.openxmlformats.org/officeDocument/2006/relationships/image" Target="../media/fImage18858437141.png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7" Type="http://schemas.openxmlformats.org/officeDocument/2006/relationships/image" Target="../media/image14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3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9" Type="http://schemas.openxmlformats.org/officeDocument/2006/relationships/image" Target="../media/image6.png"></Relationship><Relationship Id="rId10" Type="http://schemas.openxmlformats.org/officeDocument/2006/relationships/image" Target="../media/fImage992703728467.png"></Relationship><Relationship Id="rId11" Type="http://schemas.openxmlformats.org/officeDocument/2006/relationships/image" Target="../media/fImage2820136441.png"></Relationship><Relationship Id="rId12" Type="http://schemas.openxmlformats.org/officeDocument/2006/relationships/slideLayout" Target="../slideLayouts/slideLayout3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19.png"></Relationship><Relationship Id="rId5" Type="http://schemas.openxmlformats.org/officeDocument/2006/relationships/image" Target="../media/image6.png"></Relationship><Relationship Id="rId7" Type="http://schemas.openxmlformats.org/officeDocument/2006/relationships/image" Target="../media/fImage318023736334.png"></Relationship><Relationship Id="rId8" Type="http://schemas.openxmlformats.org/officeDocument/2006/relationships/image" Target="../media/fImage326663756500.png"></Relationship><Relationship Id="rId9" Type="http://schemas.openxmlformats.org/officeDocument/2006/relationships/slideLayout" Target="../slideLayouts/slideLayout2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그림 7" descr="C:/Users/admin/AppData/Roaming/PolarisOffice/ETemp/15060_7512840/fImage97206377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330" y="6278245"/>
            <a:ext cx="6886575" cy="2865120"/>
          </a:xfrm>
          <a:prstGeom prst="rect"/>
          <a:noFill/>
        </p:spPr>
      </p:pic>
      <p:pic>
        <p:nvPicPr>
          <p:cNvPr id="195" name="그림 6" descr="C:/Users/admin/AppData/Roaming/PolarisOffice/ETemp/15060_7512840/fImage85359376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885" y="2261870"/>
            <a:ext cx="6815455" cy="3057525"/>
          </a:xfrm>
          <a:prstGeom prst="rect"/>
          <a:noFill/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5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65" y="1619885"/>
            <a:ext cx="4714240" cy="65620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284095" y="2171065"/>
            <a:ext cx="4713605" cy="753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검색</a:t>
            </a: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644775" y="3251200"/>
            <a:ext cx="4138295" cy="36582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메인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화면에는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최신글 조회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검색을 통해 데일리룩 감상 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altLang="en-US" sz="290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검색 결과로 나온 데일리룩에 대한 피드백</a:t>
            </a:r>
            <a:endParaRPr lang="ko-KR" altLang="en-US" sz="290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0" name="그림 11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285" y="2887345"/>
            <a:ext cx="395986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88" name="그룹 93"/>
          <p:cNvGrpSpPr/>
          <p:nvPr/>
        </p:nvGrpSpPr>
        <p:grpSpPr>
          <a:xfrm rot="1920000">
            <a:off x="13912850" y="5890260"/>
            <a:ext cx="2054860" cy="766445"/>
            <a:chOff x="13912850" y="5890260"/>
            <a:chExt cx="2054860" cy="766445"/>
          </a:xfrm>
        </p:grpSpPr>
        <p:pic>
          <p:nvPicPr>
            <p:cNvPr id="186" name="그림 91" descr="C:/Users/admin/AppData/Roaming/PolarisOffice/ETemp/15060_7512840/image19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14047470" y="5890260"/>
              <a:ext cx="1839595" cy="76581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20000">
              <a:off x="13912215" y="6002655"/>
              <a:ext cx="2056765" cy="5226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검색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rtl="0" algn="ctr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나오는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결과물</a:t>
              </a:r>
              <a:endParaRPr lang="ko-KR" altLang="en-US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33" name="그룹 93">
            <a:extLst>
              <a:ext uri="{FF2B5EF4-FFF2-40B4-BE49-F238E27FC236}">
                <a16:creationId xmlns:a16="http://schemas.microsoft.com/office/drawing/2014/main" id="{3A952E17-1D6D-46A8-85EF-4719C7DD88D1}"/>
              </a:ext>
            </a:extLst>
          </p:cNvPr>
          <p:cNvGrpSpPr/>
          <p:nvPr/>
        </p:nvGrpSpPr>
        <p:grpSpPr>
          <a:xfrm rot="20700000">
            <a:off x="7486015" y="1795780"/>
            <a:ext cx="2054225" cy="769620"/>
            <a:chOff x="7486015" y="1795780"/>
            <a:chExt cx="2054225" cy="769620"/>
          </a:xfrm>
        </p:grpSpPr>
        <p:pic>
          <p:nvPicPr>
            <p:cNvPr id="34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20000">
              <a:off x="7623175" y="1804035"/>
              <a:ext cx="1838960" cy="77025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35" name="텍스트 상자 92"/>
            <p:cNvSpPr txBox="1">
              <a:spLocks/>
            </p:cNvSpPr>
            <p:nvPr/>
          </p:nvSpPr>
          <p:spPr>
            <a:xfrm rot="21120000">
              <a:off x="7487920" y="2023745"/>
              <a:ext cx="2054225" cy="3067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검색</a:t>
              </a:r>
              <a:r>
                <a:rPr lang="en-US" altLang="ko-KR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ko-KR" alt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요구사항 정의서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3692_22724144/fImage9108440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75" y="2091055"/>
            <a:ext cx="6704965" cy="611441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5" name="그림 13" descr="C:/Users/admin/AppData/Roaming/PolarisOffice/ETemp/13692_22724144/fImage6844741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00" y="2066925"/>
            <a:ext cx="8059420" cy="61258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기획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950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790" cy="982345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4304665" y="486410"/>
            <a:ext cx="9679305" cy="1693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/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algn="ctr" rtl="0" latinLnBrk="0">
              <a:buFontTx/>
              <a:buNone/>
            </a:pPr>
            <a:endParaRPr lang="ko-KR" altLang="en-US" sz="5000" b="1" i="0" strike="noStrike" cap="none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그림 8" descr="C:/Users/admin/AppData/Roaming/PolarisOffice/ETemp/15060_7512840/fImage6116637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8475" y="2173605"/>
            <a:ext cx="8989695" cy="6985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목록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0" descr="C:/Users/admin/AppData/Roaming/PolarisOffice/ETemp/15060_7512840/fImage80079381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785" y="2094230"/>
            <a:ext cx="14735810" cy="5267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4655185" y="372745"/>
            <a:ext cx="899350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시스템 인터페이스 상세 설계서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1" descr="C:/Users/admin/AppData/Roaming/PolarisOffice/ETemp/15060_7512840/fImage41024382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5830" y="1759585"/>
            <a:ext cx="8630285" cy="4744085"/>
          </a:xfrm>
          <a:prstGeom prst="rect"/>
          <a:noFill/>
        </p:spPr>
      </p:pic>
      <p:pic>
        <p:nvPicPr>
          <p:cNvPr id="195" name="그림 12" descr="C:/Users/admin/AppData/Roaming/PolarisOffice/ETemp/15060_7512840/fImage28804383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06310" y="4848860"/>
            <a:ext cx="8268335" cy="4248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기획 </a:t>
            </a:r>
            <a:r>
              <a:rPr lang="en-US" altLang="ko-KR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프로그램</a:t>
            </a:r>
            <a:r>
              <a:rPr lang="en-US" sz="45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45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명세서</a:t>
            </a:r>
            <a:endParaRPr lang="ko-KR" altLang="en-US" sz="45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3" descr="C:/Users/admin/AppData/Roaming/PolarisOffice/ETemp/15060_7512840/fImage85133384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2570" y="1934845"/>
            <a:ext cx="12604750" cy="6421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4027488" y="514033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endParaRPr lang="ko-KR" altLang="en-US" sz="5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 rot="0">
            <a:off x="208280" y="207645"/>
            <a:ext cx="17879060" cy="9871710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 rot="0">
            <a:off x="1108710" y="1357630"/>
            <a:ext cx="15961995" cy="48260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Rect 0"/>
          <p:cNvSpPr txBox="1">
            <a:spLocks/>
          </p:cNvSpPr>
          <p:nvPr/>
        </p:nvSpPr>
        <p:spPr>
          <a:xfrm rot="0">
            <a:off x="6829425" y="367030"/>
            <a:ext cx="3324225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714375" y="9345295"/>
            <a:ext cx="3795395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ko-KR" altLang="en-US"/>
              <a:t>왜 포스트맨을 사용해서 테스트를 진행했는지</a:t>
            </a:r>
            <a:endParaRPr lang="ko-KR" altLang="en-US"/>
          </a:p>
          <a:p>
            <a:pPr marL="0" indent="0" latinLnBrk="0"/>
            <a:r>
              <a:rPr lang="ko-KR" altLang="en-US"/>
              <a:t>이유와 당위성</a:t>
            </a:r>
            <a:endParaRPr lang="ko-KR" altLang="en-US"/>
          </a:p>
        </p:txBody>
      </p:sp>
      <p:pic>
        <p:nvPicPr>
          <p:cNvPr id="207" name="그림 8" descr="C:/Users/admin/AppData/Roaming/PolarisOffice/ETemp/5884_20100536/fImage484984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1898015"/>
            <a:ext cx="14394180" cy="648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텍스트 상자 1"/>
          <p:cNvSpPr txBox="1">
            <a:spLocks/>
          </p:cNvSpPr>
          <p:nvPr/>
        </p:nvSpPr>
        <p:spPr>
          <a:xfrm>
            <a:off x="6829425" y="367030"/>
            <a:ext cx="332359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b="1" i="0" strike="noStrike" cap="none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WBS</a:t>
            </a:r>
            <a:endParaRPr lang="ko-KR" altLang="en-US" sz="4000" b="1" dirty="0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914E9-9A69-4D7B-A803-5806348797A4}"/>
              </a:ext>
            </a:extLst>
          </p:cNvPr>
          <p:cNvSpPr txBox="1"/>
          <p:nvPr/>
        </p:nvSpPr>
        <p:spPr>
          <a:xfrm>
            <a:off x="714375" y="9345295"/>
            <a:ext cx="37947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</a:t>
            </a:r>
            <a:r>
              <a:rPr lang="ko-KR" altLang="en-US" dirty="0" err="1"/>
              <a:t>포스트맨을</a:t>
            </a:r>
            <a:r>
              <a:rPr lang="ko-KR" altLang="en-US" dirty="0"/>
              <a:t> 사용해서 테스트를 진행했는지</a:t>
            </a:r>
            <a:endParaRPr lang="en-US" altLang="ko-KR" dirty="0"/>
          </a:p>
          <a:p>
            <a:r>
              <a:rPr lang="ko-KR" altLang="en-US" dirty="0"/>
              <a:t>이유와 당위성</a:t>
            </a:r>
            <a:endParaRPr lang="en-US" altLang="ko-KR" dirty="0"/>
          </a:p>
        </p:txBody>
      </p:sp>
      <p:pic>
        <p:nvPicPr>
          <p:cNvPr id="207" name="그림 7" descr="C:/Users/admin/AppData/Roaming/PolarisOffice/ETemp/5884_20100536/fImage48413494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5800" y="1898015"/>
            <a:ext cx="14382750" cy="648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 0"/>
          <p:cNvSpPr>
            <a:spLocks/>
          </p:cNvSpPr>
          <p:nvPr/>
        </p:nvSpPr>
        <p:spPr>
          <a:xfrm rot="0">
            <a:off x="208280" y="207645"/>
            <a:ext cx="17879060" cy="9871710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 rot="0">
            <a:off x="1108710" y="1357630"/>
            <a:ext cx="15961995" cy="48260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Rect 0"/>
          <p:cNvSpPr txBox="1">
            <a:spLocks/>
          </p:cNvSpPr>
          <p:nvPr/>
        </p:nvSpPr>
        <p:spPr>
          <a:xfrm rot="0">
            <a:off x="6829425" y="367030"/>
            <a:ext cx="450405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ko-KR" altLang="en-US" sz="4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8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</a:t>
            </a: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일일보고서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207" name="그림 9" descr="C:/Users/admin/AppData/Roaming/PolarisOffice/ETemp/5884_20100536/fImage6583950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85" y="1562100"/>
            <a:ext cx="10862310" cy="7693660"/>
          </a:xfrm>
          <a:prstGeom prst="rect"/>
          <a:noFill/>
        </p:spPr>
      </p:pic>
      <p:pic>
        <p:nvPicPr>
          <p:cNvPr id="208" name="그림 71" descr="C:/Users/admin/AppData/Roaming/PolarisOffice/ETemp/5884_20100536/fImage6486950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67490" y="2087245"/>
            <a:ext cx="5039360" cy="6639560"/>
          </a:xfrm>
          <a:prstGeom prst="rect"/>
          <a:noFill/>
          <a:effectLst>
            <a:softEdge rad="0"/>
          </a:effectLst>
        </p:spPr>
      </p:pic>
      <p:pic>
        <p:nvPicPr>
          <p:cNvPr id="209" name="그림 85" descr="C:/Users/admin/AppData/Roaming/PolarisOffice/ETemp/5884_20100536/fImage4771350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91620" y="2015490"/>
            <a:ext cx="5377815" cy="6797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29325" y="400050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퍼블리싱</a:t>
            </a:r>
            <a:r>
              <a:rPr lang="en-US" sz="28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(Axure)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2338070"/>
            <a:ext cx="7230110" cy="5606415"/>
          </a:xfrm>
          <a:prstGeom prst="rect">
            <a:avLst/>
          </a:prstGeom>
          <a:noFill/>
        </p:spPr>
      </p:pic>
      <p:pic>
        <p:nvPicPr>
          <p:cNvPr id="195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33625"/>
            <a:ext cx="8020685" cy="5544185"/>
          </a:xfrm>
          <a:prstGeom prst="rect">
            <a:avLst/>
          </a:prstGeom>
          <a:noFill/>
        </p:spPr>
      </p:pic>
      <p:pic>
        <p:nvPicPr>
          <p:cNvPr id="196" name="그림 35" descr="C:/Users/admin/AppData/Roaming/PolarisOffice/ETemp/13692_22724144/fImage3020350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075" y="2338070"/>
            <a:ext cx="7230745" cy="560705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97" name="그림 36" descr="C:/Users/admin/AppData/Roaming/PolarisOffice/ETemp/13692_22724144/fImage2972250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2333625"/>
            <a:ext cx="8021320" cy="554482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603615" y="2416193"/>
            <a:ext cx="2338070" cy="5840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흐름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</a:t>
            </a:r>
            <a:r>
              <a:rPr 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기획 과정</a:t>
            </a:r>
            <a:endParaRPr lang="en-US" altLang="ko-KR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최종 구현</a:t>
            </a: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912735" y="1806575"/>
            <a:ext cx="52705" cy="75526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17851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분석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가능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291390" y="2025019"/>
            <a:ext cx="4986903" cy="55399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187574"/>
            <a:ext cx="6671945" cy="3016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마인드맵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4" name="그림 1" descr="C:/Users/admin/AppData/Roaming/PolarisOffice/ETemp/15060_7512840/fImage188584371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7620" y="1906905"/>
            <a:ext cx="6630035" cy="7304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53">
            <a:extLst>
              <a:ext uri="{FF2B5EF4-FFF2-40B4-BE49-F238E27FC236}">
                <a16:creationId xmlns:a16="http://schemas.microsoft.com/office/drawing/2014/main" id="{E62FD7BA-875D-4FD7-BC29-2A09E68D3EA4}"/>
              </a:ext>
            </a:extLst>
          </p:cNvPr>
          <p:cNvGrpSpPr/>
          <p:nvPr/>
        </p:nvGrpSpPr>
        <p:grpSpPr>
          <a:xfrm>
            <a:off x="7476495" y="2272665"/>
            <a:ext cx="3357245" cy="2679065"/>
            <a:chOff x="5619115" y="2272665"/>
            <a:chExt cx="3357245" cy="2679065"/>
          </a:xfrm>
        </p:grpSpPr>
        <p:pic>
          <p:nvPicPr>
            <p:cNvPr id="42" name="Google Shape;145;p16">
              <a:extLst>
                <a:ext uri="{FF2B5EF4-FFF2-40B4-BE49-F238E27FC236}">
                  <a16:creationId xmlns:a16="http://schemas.microsoft.com/office/drawing/2014/main" id="{2DF87733-ED5A-4E1D-B95E-F2588F9A0D7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15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3" name="도형 50">
              <a:extLst>
                <a:ext uri="{FF2B5EF4-FFF2-40B4-BE49-F238E27FC236}">
                  <a16:creationId xmlns:a16="http://schemas.microsoft.com/office/drawing/2014/main" id="{930A840C-1AD9-49AB-82AE-7B2C995E649C}"/>
                </a:ext>
              </a:extLst>
            </p:cNvPr>
            <p:cNvSpPr>
              <a:spLocks/>
            </p:cNvSpPr>
            <p:nvPr/>
          </p:nvSpPr>
          <p:spPr>
            <a:xfrm>
              <a:off x="5818505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53">
            <a:extLst>
              <a:ext uri="{FF2B5EF4-FFF2-40B4-BE49-F238E27FC236}">
                <a16:creationId xmlns:a16="http://schemas.microsoft.com/office/drawing/2014/main" id="{60D49193-A15A-47BF-9836-665A2BC1C2C6}"/>
              </a:ext>
            </a:extLst>
          </p:cNvPr>
          <p:cNvGrpSpPr/>
          <p:nvPr/>
        </p:nvGrpSpPr>
        <p:grpSpPr>
          <a:xfrm>
            <a:off x="12160559" y="2272665"/>
            <a:ext cx="3357245" cy="2679065"/>
            <a:chOff x="13003530" y="2272665"/>
            <a:chExt cx="3357245" cy="2679065"/>
          </a:xfrm>
        </p:grpSpPr>
        <p:pic>
          <p:nvPicPr>
            <p:cNvPr id="48" name="Google Shape;145;p16">
              <a:extLst>
                <a:ext uri="{FF2B5EF4-FFF2-40B4-BE49-F238E27FC236}">
                  <a16:creationId xmlns:a16="http://schemas.microsoft.com/office/drawing/2014/main" id="{F73D2118-D75D-4A7E-805E-CCAD4CD4E7F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003530" y="227266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49" name="도형 50">
              <a:extLst>
                <a:ext uri="{FF2B5EF4-FFF2-40B4-BE49-F238E27FC236}">
                  <a16:creationId xmlns:a16="http://schemas.microsoft.com/office/drawing/2014/main" id="{2046C000-EA0B-4877-82DE-73E06E6CFA9C}"/>
                </a:ext>
              </a:extLst>
            </p:cNvPr>
            <p:cNvSpPr>
              <a:spLocks/>
            </p:cNvSpPr>
            <p:nvPr/>
          </p:nvSpPr>
          <p:spPr>
            <a:xfrm>
              <a:off x="13202920" y="249555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3">
            <a:extLst>
              <a:ext uri="{FF2B5EF4-FFF2-40B4-BE49-F238E27FC236}">
                <a16:creationId xmlns:a16="http://schemas.microsoft.com/office/drawing/2014/main" id="{D79DCD10-D21F-4851-BD82-1F14F58F6B34}"/>
              </a:ext>
            </a:extLst>
          </p:cNvPr>
          <p:cNvGrpSpPr/>
          <p:nvPr/>
        </p:nvGrpSpPr>
        <p:grpSpPr>
          <a:xfrm>
            <a:off x="2783856" y="2273935"/>
            <a:ext cx="3357245" cy="2679065"/>
            <a:chOff x="1926590" y="2273935"/>
            <a:chExt cx="3357245" cy="2679065"/>
          </a:xfrm>
        </p:grpSpPr>
        <p:pic>
          <p:nvPicPr>
            <p:cNvPr id="51" name="Google Shape;145;p16">
              <a:extLst>
                <a:ext uri="{FF2B5EF4-FFF2-40B4-BE49-F238E27FC236}">
                  <a16:creationId xmlns:a16="http://schemas.microsoft.com/office/drawing/2014/main" id="{5C5D5011-1BAC-4CE4-A72F-1F54FC543A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26590" y="2273935"/>
              <a:ext cx="335788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52" name="도형 50">
              <a:extLst>
                <a:ext uri="{FF2B5EF4-FFF2-40B4-BE49-F238E27FC236}">
                  <a16:creationId xmlns:a16="http://schemas.microsoft.com/office/drawing/2014/main" id="{9ECD05AC-7F2B-489B-BE0F-4F7E6099A118}"/>
                </a:ext>
              </a:extLst>
            </p:cNvPr>
            <p:cNvSpPr>
              <a:spLocks/>
            </p:cNvSpPr>
            <p:nvPr/>
          </p:nvSpPr>
          <p:spPr>
            <a:xfrm>
              <a:off x="2125980" y="2496820"/>
              <a:ext cx="298196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1">
            <a:extLst>
              <a:ext uri="{FF2B5EF4-FFF2-40B4-BE49-F238E27FC236}">
                <a16:creationId xmlns:a16="http://schemas.microsoft.com/office/drawing/2014/main" id="{ED2E0270-20AD-4E92-AEDB-A5EFA51140BC}"/>
              </a:ext>
            </a:extLst>
          </p:cNvPr>
          <p:cNvGrpSpPr/>
          <p:nvPr/>
        </p:nvGrpSpPr>
        <p:grpSpPr>
          <a:xfrm>
            <a:off x="2783856" y="5655945"/>
            <a:ext cx="3357880" cy="2671445"/>
            <a:chOff x="1926590" y="5655945"/>
            <a:chExt cx="3357880" cy="2671445"/>
          </a:xfrm>
        </p:grpSpPr>
        <p:sp>
          <p:nvSpPr>
            <p:cNvPr id="54" name="도형 41">
              <a:extLst>
                <a:ext uri="{FF2B5EF4-FFF2-40B4-BE49-F238E27FC236}">
                  <a16:creationId xmlns:a16="http://schemas.microsoft.com/office/drawing/2014/main" id="{2893D501-6E8C-4A68-8770-458EEC564905}"/>
                </a:ext>
              </a:extLst>
            </p:cNvPr>
            <p:cNvSpPr>
              <a:spLocks/>
            </p:cNvSpPr>
            <p:nvPr/>
          </p:nvSpPr>
          <p:spPr>
            <a:xfrm>
              <a:off x="1926590" y="5655945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5" name="도형 42">
              <a:extLst>
                <a:ext uri="{FF2B5EF4-FFF2-40B4-BE49-F238E27FC236}">
                  <a16:creationId xmlns:a16="http://schemas.microsoft.com/office/drawing/2014/main" id="{B5A1A771-E51D-4CC6-901D-DFEE748A6462}"/>
                </a:ext>
              </a:extLst>
            </p:cNvPr>
            <p:cNvSpPr>
              <a:spLocks/>
            </p:cNvSpPr>
            <p:nvPr/>
          </p:nvSpPr>
          <p:spPr>
            <a:xfrm>
              <a:off x="2086610" y="5833745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491BC60A-1965-4A3F-92D4-37C1FDE30880}"/>
              </a:ext>
            </a:extLst>
          </p:cNvPr>
          <p:cNvGrpSpPr/>
          <p:nvPr/>
        </p:nvGrpSpPr>
        <p:grpSpPr>
          <a:xfrm>
            <a:off x="7475860" y="5656580"/>
            <a:ext cx="3357880" cy="2671445"/>
            <a:chOff x="5618480" y="5656580"/>
            <a:chExt cx="3357880" cy="2671445"/>
          </a:xfrm>
        </p:grpSpPr>
        <p:sp>
          <p:nvSpPr>
            <p:cNvPr id="57" name="도형 41">
              <a:extLst>
                <a:ext uri="{FF2B5EF4-FFF2-40B4-BE49-F238E27FC236}">
                  <a16:creationId xmlns:a16="http://schemas.microsoft.com/office/drawing/2014/main" id="{53FD2A56-28BC-49B3-8409-CCEE36B40D16}"/>
                </a:ext>
              </a:extLst>
            </p:cNvPr>
            <p:cNvSpPr>
              <a:spLocks/>
            </p:cNvSpPr>
            <p:nvPr/>
          </p:nvSpPr>
          <p:spPr>
            <a:xfrm>
              <a:off x="5618480" y="565658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58" name="도형 42">
              <a:extLst>
                <a:ext uri="{FF2B5EF4-FFF2-40B4-BE49-F238E27FC236}">
                  <a16:creationId xmlns:a16="http://schemas.microsoft.com/office/drawing/2014/main" id="{9C2C2A86-17A0-4F48-949B-A51C3FF39DE6}"/>
                </a:ext>
              </a:extLst>
            </p:cNvPr>
            <p:cNvSpPr>
              <a:spLocks/>
            </p:cNvSpPr>
            <p:nvPr/>
          </p:nvSpPr>
          <p:spPr>
            <a:xfrm>
              <a:off x="5778500" y="583438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2" name="그룹 51">
            <a:extLst>
              <a:ext uri="{FF2B5EF4-FFF2-40B4-BE49-F238E27FC236}">
                <a16:creationId xmlns:a16="http://schemas.microsoft.com/office/drawing/2014/main" id="{B5D71EE5-DC44-40C5-97AF-7AB6B2286677}"/>
              </a:ext>
            </a:extLst>
          </p:cNvPr>
          <p:cNvGrpSpPr/>
          <p:nvPr/>
        </p:nvGrpSpPr>
        <p:grpSpPr>
          <a:xfrm>
            <a:off x="12170084" y="5657850"/>
            <a:ext cx="3357880" cy="2671445"/>
            <a:chOff x="13013055" y="5657850"/>
            <a:chExt cx="3357880" cy="2671445"/>
          </a:xfrm>
        </p:grpSpPr>
        <p:sp>
          <p:nvSpPr>
            <p:cNvPr id="63" name="도형 41">
              <a:extLst>
                <a:ext uri="{FF2B5EF4-FFF2-40B4-BE49-F238E27FC236}">
                  <a16:creationId xmlns:a16="http://schemas.microsoft.com/office/drawing/2014/main" id="{9F4E9C2C-6E89-4731-84E1-F1E0776463D7}"/>
                </a:ext>
              </a:extLst>
            </p:cNvPr>
            <p:cNvSpPr>
              <a:spLocks/>
            </p:cNvSpPr>
            <p:nvPr/>
          </p:nvSpPr>
          <p:spPr>
            <a:xfrm>
              <a:off x="13013055" y="5657850"/>
              <a:ext cx="3358515" cy="267208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64" name="도형 42">
              <a:extLst>
                <a:ext uri="{FF2B5EF4-FFF2-40B4-BE49-F238E27FC236}">
                  <a16:creationId xmlns:a16="http://schemas.microsoft.com/office/drawing/2014/main" id="{9B94A3A8-95A6-47E8-AFDE-9761DDC7B5B3}"/>
                </a:ext>
              </a:extLst>
            </p:cNvPr>
            <p:cNvSpPr>
              <a:spLocks/>
            </p:cNvSpPr>
            <p:nvPr/>
          </p:nvSpPr>
          <p:spPr>
            <a:xfrm>
              <a:off x="13173710" y="5835650"/>
              <a:ext cx="3041015" cy="226568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5" name="Google Shape;151;p16">
            <a:extLst>
              <a:ext uri="{FF2B5EF4-FFF2-40B4-BE49-F238E27FC236}">
                <a16:creationId xmlns:a16="http://schemas.microsoft.com/office/drawing/2014/main" id="{F47176B1-DEE8-455F-924D-54B21D0B4820}"/>
              </a:ext>
            </a:extLst>
          </p:cNvPr>
          <p:cNvSpPr txBox="1">
            <a:spLocks/>
          </p:cNvSpPr>
          <p:nvPr/>
        </p:nvSpPr>
        <p:spPr>
          <a:xfrm>
            <a:off x="3079131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4E91DCD-64D7-4AB1-889A-95B6C508BC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56" y="2752725"/>
            <a:ext cx="993775" cy="993775"/>
          </a:xfrm>
          <a:prstGeom prst="rect">
            <a:avLst/>
          </a:prstGeom>
          <a:noFill/>
        </p:spPr>
      </p:pic>
      <p:sp>
        <p:nvSpPr>
          <p:cNvPr id="67" name="Google Shape;154;p16">
            <a:extLst>
              <a:ext uri="{FF2B5EF4-FFF2-40B4-BE49-F238E27FC236}">
                <a16:creationId xmlns:a16="http://schemas.microsoft.com/office/drawing/2014/main" id="{6966A188-3DCF-4B94-AC7F-B92C883193DF}"/>
              </a:ext>
            </a:extLst>
          </p:cNvPr>
          <p:cNvSpPr txBox="1">
            <a:spLocks/>
          </p:cNvSpPr>
          <p:nvPr/>
        </p:nvSpPr>
        <p:spPr>
          <a:xfrm>
            <a:off x="7310125" y="3975100"/>
            <a:ext cx="370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C83EB4-1577-4C3D-9AF7-F5D01DFC9D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305" y="2718435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5" name="그림 4" descr="C:/Users/admin/AppData/Roaming/PolarisOffice/ETemp/896_7257752/image14.png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54" y="2731135"/>
            <a:ext cx="1052830" cy="1052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3" name="Google Shape;151;p16">
            <a:extLst>
              <a:ext uri="{FF2B5EF4-FFF2-40B4-BE49-F238E27FC236}">
                <a16:creationId xmlns:a16="http://schemas.microsoft.com/office/drawing/2014/main" id="{918BFD27-1E51-4A45-9556-89A159E1E8F8}"/>
              </a:ext>
            </a:extLst>
          </p:cNvPr>
          <p:cNvSpPr txBox="1">
            <a:spLocks/>
          </p:cNvSpPr>
          <p:nvPr/>
        </p:nvSpPr>
        <p:spPr>
          <a:xfrm>
            <a:off x="12454564" y="3975100"/>
            <a:ext cx="279019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Search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4" name="Google Shape;153;p16">
            <a:extLst>
              <a:ext uri="{FF2B5EF4-FFF2-40B4-BE49-F238E27FC236}">
                <a16:creationId xmlns:a16="http://schemas.microsoft.com/office/drawing/2014/main" id="{334B099C-C662-4083-88AB-54A495FEC634}"/>
              </a:ext>
            </a:extLst>
          </p:cNvPr>
          <p:cNvSpPr txBox="1">
            <a:spLocks/>
          </p:cNvSpPr>
          <p:nvPr/>
        </p:nvSpPr>
        <p:spPr>
          <a:xfrm>
            <a:off x="3023886" y="6090285"/>
            <a:ext cx="2846070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5" name="Google Shape;155;p16">
            <a:extLst>
              <a:ext uri="{FF2B5EF4-FFF2-40B4-BE49-F238E27FC236}">
                <a16:creationId xmlns:a16="http://schemas.microsoft.com/office/drawing/2014/main" id="{41DB7DFA-E7C8-4F67-98D5-7AFE85A369C7}"/>
              </a:ext>
            </a:extLst>
          </p:cNvPr>
          <p:cNvSpPr txBox="1">
            <a:spLocks/>
          </p:cNvSpPr>
          <p:nvPr/>
        </p:nvSpPr>
        <p:spPr>
          <a:xfrm>
            <a:off x="7691760" y="6090285"/>
            <a:ext cx="2915285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endParaRPr 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센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스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77" name="Google Shape;165;p16">
            <a:extLst>
              <a:ext uri="{FF2B5EF4-FFF2-40B4-BE49-F238E27FC236}">
                <a16:creationId xmlns:a16="http://schemas.microsoft.com/office/drawing/2014/main" id="{00E788BF-9426-44D8-91B1-E221A96A9933}"/>
              </a:ext>
            </a:extLst>
          </p:cNvPr>
          <p:cNvSpPr txBox="1">
            <a:spLocks/>
          </p:cNvSpPr>
          <p:nvPr/>
        </p:nvSpPr>
        <p:spPr>
          <a:xfrm>
            <a:off x="12382174" y="6090285"/>
            <a:ext cx="293497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Verdana"/>
              <a:buChar char="●"/>
            </a:pP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검색을 통해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타인의 </a:t>
            </a:r>
            <a:r>
              <a:rPr lang="ko-KR" alt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데일리룩을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참고하고</a:t>
            </a:r>
            <a:endParaRPr lang="en-US" altLang="ko-KR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  <a:p>
            <a:pPr marL="95250" algn="l" rtl="0" latinLnBrk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ko-KR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    </a:t>
            </a:r>
            <a:r>
              <a:rPr lang="ko-KR" alt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피드백 또한 가능</a:t>
            </a:r>
          </a:p>
        </p:txBody>
      </p:sp>
    </p:spTree>
    <p:extLst>
      <p:ext uri="{BB962C8B-B14F-4D97-AF65-F5344CB8AC3E}">
        <p14:creationId xmlns:p14="http://schemas.microsoft.com/office/powerpoint/2010/main" val="10604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99590" y="3297555"/>
            <a:ext cx="6926580" cy="4340860"/>
          </a:xfrm>
          <a:prstGeom prst="rect"/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5990" y="41338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5000" b="1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 rot="0">
            <a:off x="2602230" y="3972560"/>
            <a:ext cx="5276850" cy="755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43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일별 데일리룩 관리</a:t>
            </a:r>
            <a:endParaRPr lang="ko-KR" altLang="en-US" sz="43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Rect 0"/>
          <p:cNvSpPr txBox="1">
            <a:spLocks/>
          </p:cNvSpPr>
          <p:nvPr/>
        </p:nvSpPr>
        <p:spPr>
          <a:xfrm>
            <a:off x="2431415" y="4554855"/>
            <a:ext cx="5866765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buFontTx/>
              <a:buNone/>
            </a:pP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Rect 0"/>
          <p:cNvSpPr txBox="1">
            <a:spLocks/>
          </p:cNvSpPr>
          <p:nvPr/>
        </p:nvSpPr>
        <p:spPr>
          <a:xfrm rot="0">
            <a:off x="2132965" y="4958715"/>
            <a:ext cx="6215380" cy="10782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32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하루에 하나의 데일리룩을 작성하여 그날의 착장과 감상을 기록</a:t>
            </a:r>
            <a:endParaRPr lang="ko-KR" altLang="en-US" sz="32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0" name="Picture 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Picture 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46375" y="4766945"/>
            <a:ext cx="5031740" cy="48895"/>
          </a:xfrm>
          <a:prstGeom prst="rect"/>
          <a:noFill/>
          <a:ln w="0">
            <a:noFill/>
            <a:prstDash/>
          </a:ln>
        </p:spPr>
      </p:pic>
      <p:sp>
        <p:nvSpPr>
          <p:cNvPr id="193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194" name="그림 2" descr="C:/Users/admin/AppData/Roaming/PolarisOffice/ETemp/15720_5301656/fImage99270372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0" y="5795645"/>
            <a:ext cx="5591810" cy="3857625"/>
          </a:xfrm>
          <a:prstGeom prst="rect"/>
          <a:noFill/>
        </p:spPr>
      </p:pic>
      <p:pic>
        <p:nvPicPr>
          <p:cNvPr id="195" name="그림 1" descr="C:/Users/admin/AppData/Roaming/PolarisOffice/ETemp/15720_5301656/fImage28201364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7175" y="1825625"/>
            <a:ext cx="4878070" cy="3896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"/>
          <p:cNvPicPr>
            <a:picLocks/>
          </p:cNvPicPr>
          <p:nvPr/>
        </p:nvPicPr>
        <p:blipFill rotWithShape="1">
          <a:blip r:embed="rId3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460" y="3491865"/>
            <a:ext cx="6270625" cy="3822065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>
            <a:off x="6014085" y="414655"/>
            <a:ext cx="625729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lang="ko-KR" altLang="en-US" sz="5000" b="1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및 화면</a:t>
            </a:r>
            <a:r>
              <a:rPr lang="ko-KR" alt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설계</a:t>
            </a:r>
            <a:endParaRPr lang="ko-KR" altLang="en-US" sz="5000" b="1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527935" y="4072890"/>
            <a:ext cx="5276850" cy="754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rtl="0" latinLnBrk="0">
              <a:buFontTx/>
              <a:buNone/>
            </a:pPr>
            <a:r>
              <a:rPr sz="4300" b="1" i="0" strike="noStrike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b="1" i="0" strike="noStrike" cap="non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341245" y="5057140"/>
            <a:ext cx="5862955" cy="985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rtl="0" latinLnBrk="0">
              <a:buClr>
                <a:schemeClr val="bg1"/>
              </a:buClr>
              <a:buFont typeface="Wingdings"/>
              <a:buChar char=""/>
            </a:pP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작성한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데일리룩에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점수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rtl="0" latinLnBrk="0"/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항목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체크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방식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)와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의견으로</a:t>
            </a:r>
            <a:r>
              <a:rPr sz="2900" b="0" i="0" strike="noStrike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900" b="0" i="0" strike="noStrike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피드백</a:t>
            </a:r>
            <a:endParaRPr lang="ko-KR" altLang="en-US" sz="2900" b="0" i="0" strike="noStrike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9" name="Picture 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675" y="1308100"/>
            <a:ext cx="13870305" cy="4889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88" name="Group 5"/>
          <p:cNvGrpSpPr/>
          <p:nvPr/>
        </p:nvGrpSpPr>
        <p:grpSpPr>
          <a:xfrm>
            <a:off x="8851900" y="1686560"/>
            <a:ext cx="2006600" cy="766445"/>
            <a:chOff x="8851900" y="1686560"/>
            <a:chExt cx="2006600" cy="766445"/>
          </a:xfrm>
        </p:grpSpPr>
        <p:pic>
          <p:nvPicPr>
            <p:cNvPr id="189" name="Picture " descr="C:/Users/admin/AppData/Roaming/PolarisOffice/ETemp/15060_7512840/image19.png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961755" y="1686560"/>
              <a:ext cx="1797685" cy="76708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851900" y="1869440"/>
              <a:ext cx="2007235" cy="30861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>
            <a:off x="349250" y="238125"/>
            <a:ext cx="17623790" cy="97637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 hangingPunct="1"/>
            <a:endParaRPr lang="ko-KR" altLang="en-US" sz="18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340" y="4852035"/>
            <a:ext cx="540067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7" name="그림 3" descr="C:/Users/admin/AppData/Roaming/PolarisOffice/ETemp/15060_7512840/fImage31802373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3890" y="2186305"/>
            <a:ext cx="3387725" cy="6416040"/>
          </a:xfrm>
          <a:prstGeom prst="rect"/>
          <a:noFill/>
        </p:spPr>
      </p:pic>
      <p:pic>
        <p:nvPicPr>
          <p:cNvPr id="208" name="그림 5" descr="C:/Users/admin/AppData/Roaming/PolarisOffice/ETemp/15060_7512840/fImage3266637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2915" y="2169795"/>
            <a:ext cx="3429635" cy="6393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130</Paragraphs>
  <Words>425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권 빛나리</cp:lastModifiedBy>
  <dc:title>PowerPoint 프레젠테이션</dc:title>
  <cp:version>9.104.123.46490</cp:version>
  <dcterms:modified xsi:type="dcterms:W3CDTF">2022-04-20T08:14:51Z</dcterms:modified>
</cp:coreProperties>
</file>