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802" r:id="rId42"/>
    <p:sldMasterId id="2147483803" r:id="rId44"/>
    <p:sldMasterId id="2147483804" r:id="rId46"/>
    <p:sldMasterId id="2147483805" r:id="rId48"/>
  </p:sldMasterIdLst>
  <p:notesMasterIdLst>
    <p:notesMasterId r:id="rId50"/>
  </p:notesMasterIdLst>
  <p:sldIdLst>
    <p:sldId id="256" r:id="rId52"/>
    <p:sldId id="278" r:id="rId54"/>
    <p:sldId id="286" r:id="rId56"/>
    <p:sldId id="280" r:id="rId58"/>
    <p:sldId id="287" r:id="rId60"/>
    <p:sldId id="298" r:id="rId61"/>
    <p:sldId id="295" r:id="rId63"/>
    <p:sldId id="303" r:id="rId65"/>
    <p:sldId id="294" r:id="rId67"/>
    <p:sldId id="296" r:id="rId69"/>
    <p:sldId id="297" r:id="rId71"/>
    <p:sldId id="292" r:id="rId72"/>
    <p:sldId id="284" r:id="rId73"/>
    <p:sldId id="288" r:id="rId75"/>
    <p:sldId id="293" r:id="rId77"/>
    <p:sldId id="299" r:id="rId79"/>
    <p:sldId id="300" r:id="rId81"/>
    <p:sldId id="301" r:id="rId83"/>
    <p:sldId id="290" r:id="rId85"/>
    <p:sldId id="302" r:id="rId87"/>
    <p:sldId id="279" r:id="rId88"/>
    <p:sldId id="276" r:id="rId90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94680"/>
    <a:srgbClr val="93819F"/>
    <a:srgbClr val="7A5E8D"/>
  </p:clrMru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5747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42" Type="http://schemas.openxmlformats.org/officeDocument/2006/relationships/slideMaster" Target="slideMasters/slideMaster1.xml"></Relationship><Relationship Id="rId43" Type="http://schemas.openxmlformats.org/officeDocument/2006/relationships/theme" Target="theme/theme1.xml"></Relationship><Relationship Id="rId44" Type="http://schemas.openxmlformats.org/officeDocument/2006/relationships/slideMaster" Target="slideMasters/slideMaster2.xml"></Relationship><Relationship Id="rId46" Type="http://schemas.openxmlformats.org/officeDocument/2006/relationships/slideMaster" Target="slideMasters/slideMaster3.xml"></Relationship><Relationship Id="rId48" Type="http://schemas.openxmlformats.org/officeDocument/2006/relationships/slideMaster" Target="slideMasters/slideMaster4.xml"></Relationship><Relationship Id="rId50" Type="http://schemas.openxmlformats.org/officeDocument/2006/relationships/notesMaster" Target="notesMasters/notesMaster1.xml"></Relationship><Relationship Id="rId52" Type="http://schemas.openxmlformats.org/officeDocument/2006/relationships/slide" Target="slides/slide1.xml"></Relationship><Relationship Id="rId54" Type="http://schemas.openxmlformats.org/officeDocument/2006/relationships/slide" Target="slides/slide2.xml"></Relationship><Relationship Id="rId56" Type="http://schemas.openxmlformats.org/officeDocument/2006/relationships/slide" Target="slides/slide3.xml"></Relationship><Relationship Id="rId58" Type="http://schemas.openxmlformats.org/officeDocument/2006/relationships/slide" Target="slides/slide4.xml"></Relationship><Relationship Id="rId60" Type="http://schemas.openxmlformats.org/officeDocument/2006/relationships/slide" Target="slides/slide5.xml"></Relationship><Relationship Id="rId61" Type="http://schemas.openxmlformats.org/officeDocument/2006/relationships/slide" Target="slides/slide6.xml"></Relationship><Relationship Id="rId63" Type="http://schemas.openxmlformats.org/officeDocument/2006/relationships/slide" Target="slides/slide7.xml"></Relationship><Relationship Id="rId65" Type="http://schemas.openxmlformats.org/officeDocument/2006/relationships/slide" Target="slides/slide8.xml"></Relationship><Relationship Id="rId67" Type="http://schemas.openxmlformats.org/officeDocument/2006/relationships/slide" Target="slides/slide9.xml"></Relationship><Relationship Id="rId69" Type="http://schemas.openxmlformats.org/officeDocument/2006/relationships/slide" Target="slides/slide10.xml"></Relationship><Relationship Id="rId71" Type="http://schemas.openxmlformats.org/officeDocument/2006/relationships/slide" Target="slides/slide11.xml"></Relationship><Relationship Id="rId72" Type="http://schemas.openxmlformats.org/officeDocument/2006/relationships/slide" Target="slides/slide12.xml"></Relationship><Relationship Id="rId73" Type="http://schemas.openxmlformats.org/officeDocument/2006/relationships/slide" Target="slides/slide13.xml"></Relationship><Relationship Id="rId75" Type="http://schemas.openxmlformats.org/officeDocument/2006/relationships/slide" Target="slides/slide14.xml"></Relationship><Relationship Id="rId77" Type="http://schemas.openxmlformats.org/officeDocument/2006/relationships/slide" Target="slides/slide15.xml"></Relationship><Relationship Id="rId79" Type="http://schemas.openxmlformats.org/officeDocument/2006/relationships/slide" Target="slides/slide16.xml"></Relationship><Relationship Id="rId81" Type="http://schemas.openxmlformats.org/officeDocument/2006/relationships/slide" Target="slides/slide17.xml"></Relationship><Relationship Id="rId83" Type="http://schemas.openxmlformats.org/officeDocument/2006/relationships/slide" Target="slides/slide18.xml"></Relationship><Relationship Id="rId85" Type="http://schemas.openxmlformats.org/officeDocument/2006/relationships/slide" Target="slides/slide19.xml"></Relationship><Relationship Id="rId87" Type="http://schemas.openxmlformats.org/officeDocument/2006/relationships/slide" Target="slides/slide20.xml"></Relationship><Relationship Id="rId88" Type="http://schemas.openxmlformats.org/officeDocument/2006/relationships/slide" Target="slides/slide21.xml"></Relationship><Relationship Id="rId90" Type="http://schemas.openxmlformats.org/officeDocument/2006/relationships/slide" Target="slides/slide22.xml"></Relationship><Relationship Id="rId95" Type="http://schemas.openxmlformats.org/officeDocument/2006/relationships/viewProps" Target="viewProps.xml"></Relationship><Relationship Id="rId9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5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3550845992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63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3060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 0"/>
          <p:cNvSpPr txBox="1">
            <a:spLocks/>
          </p:cNvSpPr>
          <p:nvPr>
            <p:ph type="body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latinLnBrk="0">
              <a:buFontTx/>
              <a:buNone/>
            </a:pPr>
          </a:p>
        </p:txBody>
      </p:sp>
      <p:sp>
        <p:nvSpPr>
          <p:cNvPr id="130" name="Rect 0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5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26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7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8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1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4039235" cy="45269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406400" latinLnBrk="0"/>
          </a:p>
        </p:txBody>
      </p:sp>
      <p:sp>
        <p:nvSpPr>
          <p:cNvPr id="32" name="Rect 0"/>
          <p:cNvSpPr txBox="1">
            <a:spLocks/>
          </p:cNvSpPr>
          <p:nvPr>
            <p:ph type="body"/>
          </p:nvPr>
        </p:nvSpPr>
        <p:spPr>
          <a:xfrm rot="0">
            <a:off x="4648200" y="1600200"/>
            <a:ext cx="4039235" cy="45269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406400" latinLnBrk="0"/>
          </a:p>
        </p:txBody>
      </p:sp>
      <p:sp>
        <p:nvSpPr>
          <p:cNvPr id="3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8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39" name="Rect 0"/>
          <p:cNvSpPr txBox="1">
            <a:spLocks/>
          </p:cNvSpPr>
          <p:nvPr>
            <p:ph type="body"/>
          </p:nvPr>
        </p:nvSpPr>
        <p:spPr>
          <a:xfrm rot="0">
            <a:off x="457200" y="2174875"/>
            <a:ext cx="4041140" cy="39522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81000" latinLnBrk="0"/>
          </a:p>
        </p:txBody>
      </p:sp>
      <p:sp>
        <p:nvSpPr>
          <p:cNvPr id="40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41" name="Rect 0"/>
          <p:cNvSpPr txBox="1">
            <a:spLocks/>
          </p:cNvSpPr>
          <p:nvPr>
            <p:ph type="body"/>
          </p:nvPr>
        </p:nvSpPr>
        <p:spPr>
          <a:xfrm rot="0">
            <a:off x="4645025" y="2174875"/>
            <a:ext cx="4042410" cy="39522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81000" latinLnBrk="0"/>
          </a:p>
        </p:txBody>
      </p:sp>
      <p:sp>
        <p:nvSpPr>
          <p:cNvPr id="4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2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3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6" name="Rect 0"/>
          <p:cNvSpPr txBox="1">
            <a:spLocks/>
          </p:cNvSpPr>
          <p:nvPr>
            <p:ph type="body"/>
          </p:nvPr>
        </p:nvSpPr>
        <p:spPr>
          <a:xfrm rot="0">
            <a:off x="3575050" y="273050"/>
            <a:ext cx="5112385" cy="5854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431800" latinLnBrk="0"/>
          </a:p>
        </p:txBody>
      </p:sp>
      <p:sp>
        <p:nvSpPr>
          <p:cNvPr id="57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58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9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0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  <a:noFill/>
          <a:ln w="0">
            <a:noFill/>
            <a:prstDash/>
          </a:ln>
        </p:spPr>
      </p:sp>
      <p:sp>
        <p:nvSpPr>
          <p:cNvPr id="6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6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0" name="Rect 0"/>
          <p:cNvSpPr txBox="1">
            <a:spLocks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42900" latinLnBrk="0"/>
          </a:p>
        </p:txBody>
      </p:sp>
      <p:sp>
        <p:nvSpPr>
          <p:cNvPr id="71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2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3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6" name="Rect 0"/>
          <p:cNvSpPr txBox="1">
            <a:spLocks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42900" latinLnBrk="0"/>
          </a:p>
        </p:txBody>
      </p:sp>
      <p:sp>
        <p:nvSpPr>
          <p:cNvPr id="7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1.xml"></Relationship><Relationship Id="rId2" Type="http://schemas.openxmlformats.org/officeDocument/2006/relationships/slideLayout" Target="../slideLayouts/slideLayout32.xml"></Relationship><Relationship Id="rId3" Type="http://schemas.openxmlformats.org/officeDocument/2006/relationships/slideLayout" Target="../slideLayouts/slideLayout33.xml"></Relationship><Relationship Id="rId4" Type="http://schemas.openxmlformats.org/officeDocument/2006/relationships/slideLayout" Target="../slideLayouts/slideLayout34.xml"></Relationship><Relationship Id="rId5" Type="http://schemas.openxmlformats.org/officeDocument/2006/relationships/slideLayout" Target="../slideLayouts/slideLayout35.xml"></Relationship><Relationship Id="rId6" Type="http://schemas.openxmlformats.org/officeDocument/2006/relationships/slideLayout" Target="../slideLayouts/slideLayout36.xml"></Relationship><Relationship Id="rId7" Type="http://schemas.openxmlformats.org/officeDocument/2006/relationships/slideLayout" Target="../slideLayouts/slideLayout37.xml"></Relationship><Relationship Id="rId8" Type="http://schemas.openxmlformats.org/officeDocument/2006/relationships/slideLayout" Target="../slideLayouts/slideLayout38.xml"></Relationship><Relationship Id="rId9" Type="http://schemas.openxmlformats.org/officeDocument/2006/relationships/slideLayout" Target="../slideLayouts/slideLayout39.xml"></Relationship><Relationship Id="rId10" Type="http://schemas.openxmlformats.org/officeDocument/2006/relationships/slideLayout" Target="../slideLayouts/slideLayout40.xml"></Relationship><Relationship Id="rId11" Type="http://schemas.openxmlformats.org/officeDocument/2006/relationships/theme" Target="../theme/theme4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431800" latinLnBrk="0"/>
          </a:p>
        </p:txBody>
      </p:sp>
      <p:sp>
        <p:nvSpPr>
          <p:cNvPr id="8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0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2.png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7" Type="http://schemas.openxmlformats.org/officeDocument/2006/relationships/image" Target="../media/image19.png"></Relationship><Relationship Id="rId2" Type="http://schemas.openxmlformats.org/officeDocument/2006/relationships/notesSlide" Target="../notesSlides/notesSlide10.xml"></Relationship><Relationship Id="rId6" Type="http://schemas.openxmlformats.org/officeDocument/2006/relationships/image" Target="../media/image24.png"></Relationship><Relationship Id="rId5" Type="http://schemas.openxmlformats.org/officeDocument/2006/relationships/image" Target="../media/image23.png"></Relationship><Relationship Id="rId4" Type="http://schemas.openxmlformats.org/officeDocument/2006/relationships/image" Target="../media/image6.png"></Relationship><Relationship Id="rId8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6.png"></Relationship><Relationship Id="rId3" Type="http://schemas.openxmlformats.org/officeDocument/2006/relationships/image" Target="../media/fImage910844068467.png"></Relationship><Relationship Id="rId4" Type="http://schemas.openxmlformats.org/officeDocument/2006/relationships/image" Target="../media/fImage684474186334.png"></Relationship><Relationship Id="rId5" Type="http://schemas.openxmlformats.org/officeDocument/2006/relationships/notesSlide" Target="../notesSlides/notesSlide11.xml"></Relationship><Relationship Id="rId6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22.png"></Relationship><Relationship Id="rId2" Type="http://schemas.openxmlformats.org/officeDocument/2006/relationships/notesSlide" Target="../notesSlides/notesSlide12.xml"></Relationship><Relationship Id="rId5" Type="http://schemas.openxmlformats.org/officeDocument/2006/relationships/image" Target="../media/image25.png"></Relationship><Relationship Id="rId4" Type="http://schemas.openxmlformats.org/officeDocument/2006/relationships/image" Target="../media/image6.png"></Relationship><Relationship Id="rId6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8" Type="http://schemas.openxmlformats.org/officeDocument/2006/relationships/image" Target="../media/image31.png"></Relationship><Relationship Id="rId3" Type="http://schemas.openxmlformats.org/officeDocument/2006/relationships/image" Target="../media/image26.png"></Relationship><Relationship Id="rId7" Type="http://schemas.openxmlformats.org/officeDocument/2006/relationships/image" Target="../media/image30.png"></Relationship><Relationship Id="rId2" Type="http://schemas.openxmlformats.org/officeDocument/2006/relationships/notesSlide" Target="../notesSlides/notesSlide13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29.png"></Relationship><Relationship Id="rId5" Type="http://schemas.openxmlformats.org/officeDocument/2006/relationships/image" Target="../media/image28.png"></Relationship><Relationship Id="rId4" Type="http://schemas.openxmlformats.org/officeDocument/2006/relationships/image" Target="../media/image27.png"></Relationship></Relationships>
</file>

<file path=ppt/slides/_rels/slide14.xml.rels><?xml version="1.0" encoding="UTF-8"?>
<Relationships xmlns="http://schemas.openxmlformats.org/package/2006/relationships"><Relationship Id="rId8" Type="http://schemas.openxmlformats.org/officeDocument/2006/relationships/image" Target="../media/image36.png"></Relationship><Relationship Id="rId3" Type="http://schemas.openxmlformats.org/officeDocument/2006/relationships/image" Target="../media/image9.png"></Relationship><Relationship Id="rId7" Type="http://schemas.openxmlformats.org/officeDocument/2006/relationships/image" Target="../media/image35.png"></Relationship><Relationship Id="rId2" Type="http://schemas.openxmlformats.org/officeDocument/2006/relationships/notesSlide" Target="../notesSlides/notesSlide14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34.png"></Relationship><Relationship Id="rId5" Type="http://schemas.openxmlformats.org/officeDocument/2006/relationships/image" Target="../media/image33.png"></Relationship><Relationship Id="rId10" Type="http://schemas.openxmlformats.org/officeDocument/2006/relationships/image" Target="../media/image38.png"></Relationship><Relationship Id="rId4" Type="http://schemas.openxmlformats.org/officeDocument/2006/relationships/image" Target="../media/image32.png"></Relationship><Relationship Id="rId9" Type="http://schemas.openxmlformats.org/officeDocument/2006/relationships/image" Target="../media/image37.png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notesSlide" Target="../notesSlides/notesSlide15.xml"></Relationship><Relationship Id="rId1" Type="http://schemas.openxmlformats.org/officeDocument/2006/relationships/slideLayout" Target="../slideLayouts/slideLayout11.xml"></Relationship><Relationship Id="rId4" Type="http://schemas.openxmlformats.org/officeDocument/2006/relationships/image" Target="../media/image39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6.png"></Relationship><Relationship Id="rId3" Type="http://schemas.openxmlformats.org/officeDocument/2006/relationships/image" Target="../media/fImage1040664716500.png"></Relationship><Relationship Id="rId4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6.png"></Relationship><Relationship Id="rId3" Type="http://schemas.openxmlformats.org/officeDocument/2006/relationships/image" Target="../media/fImage457214829169.png"></Relationship><Relationship Id="rId4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6.png"></Relationship><Relationship Id="rId3" Type="http://schemas.openxmlformats.org/officeDocument/2006/relationships/image" Target="../media/fImage747334925724.png"></Relationship><Relationship Id="rId4" Type="http://schemas.openxmlformats.org/officeDocument/2006/relationships/notesSlide" Target="../notesSlides/notesSlide18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notesSlide" Target="../notesSlides/notesSlide19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40.png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5.jpg"></Relationship><Relationship Id="rId4" Type="http://schemas.openxmlformats.org/officeDocument/2006/relationships/image" Target="../media/image4.jpg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image6.png"></Relationship><Relationship Id="rId3" Type="http://schemas.openxmlformats.org/officeDocument/2006/relationships/image" Target="../media/fImage302035011478.png"></Relationship><Relationship Id="rId4" Type="http://schemas.openxmlformats.org/officeDocument/2006/relationships/image" Target="../media/fImage297225039358.png"></Relationship><Relationship Id="rId5" Type="http://schemas.openxmlformats.org/officeDocument/2006/relationships/image" Target="../media/fImage302035046962.png"></Relationship><Relationship Id="rId6" Type="http://schemas.openxmlformats.org/officeDocument/2006/relationships/image" Target="../media/fImage297225054464.png"></Relationship><Relationship Id="rId7" Type="http://schemas.openxmlformats.org/officeDocument/2006/relationships/notesSlide" Target="../notesSlides/notesSlide20.xml"></Relationship><Relationship Id="rId8" Type="http://schemas.openxmlformats.org/officeDocument/2006/relationships/slideLayout" Target="../slideLayouts/slideLayout1.xml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image" Target="../media/image41.png"></Relationship><Relationship Id="rId2" Type="http://schemas.openxmlformats.org/officeDocument/2006/relationships/notesSlide" Target="../notesSlides/notesSlide21.xml"></Relationship><Relationship Id="rId1" Type="http://schemas.openxmlformats.org/officeDocument/2006/relationships/slideLayout" Target="../slideLayouts/slideLayout1.xml"></Relationship></Relationships>
</file>

<file path=ppt/slides/_rels/slide22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22.xml"></Relationship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7.png"></Relationship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6.png"></Relationship><Relationship Id="rId3" Type="http://schemas.openxmlformats.org/officeDocument/2006/relationships/image" Target="../media/fImage29184641941.png"></Relationship><Relationship Id="rId4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image" Target="../media/image14.png"></Relationship><Relationship Id="rId3" Type="http://schemas.openxmlformats.org/officeDocument/2006/relationships/image" Target="../media/image9.png"></Relationship><Relationship Id="rId7" Type="http://schemas.openxmlformats.org/officeDocument/2006/relationships/image" Target="../media/image13.png"></Relationship><Relationship Id="rId2" Type="http://schemas.openxmlformats.org/officeDocument/2006/relationships/notesSlide" Target="../notesSlides/notesSlide7.xml"></Relationship><Relationship Id="rId6" Type="http://schemas.openxmlformats.org/officeDocument/2006/relationships/image" Target="../media/image12.png"></Relationship><Relationship Id="rId5" Type="http://schemas.openxmlformats.org/officeDocument/2006/relationships/image" Target="../media/image11.png"></Relationship><Relationship Id="rId4" Type="http://schemas.openxmlformats.org/officeDocument/2006/relationships/image" Target="../media/image10.png"></Relationship><Relationship Id="rId9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1.xml"></Relationship><Relationship Id="rId2" Type="http://schemas.openxmlformats.org/officeDocument/2006/relationships/image" Target="../media/fImage4779748241.png"></Relationship><Relationship Id="rId3" Type="http://schemas.openxmlformats.org/officeDocument/2006/relationships/image" Target="../media/fImage414094838467.png"></Relationship><Relationship Id="rId4" Type="http://schemas.openxmlformats.org/officeDocument/2006/relationships/image" Target="../media/fImage378134846334.png"></Relationship><Relationship Id="rId5" Type="http://schemas.openxmlformats.org/officeDocument/2006/relationships/image" Target="../media/fImage229624856500.png"></Relationship><Relationship Id="rId6" Type="http://schemas.openxmlformats.org/officeDocument/2006/relationships/image" Target="../media/fImage3944869169.png"></Relationship><Relationship Id="rId7" Type="http://schemas.openxmlformats.org/officeDocument/2006/relationships/image" Target="../media/fImage3944895724.png"></Relationship><Relationship Id="rId8" Type="http://schemas.openxmlformats.org/officeDocument/2006/relationships/image" Target="../media/fImage1614921478.png"></Relationship><Relationship Id="rId9" Type="http://schemas.openxmlformats.org/officeDocument/2006/relationships/image" Target="../media/fImage1614939358.png"></Relationship><Relationship Id="rId10" Type="http://schemas.openxmlformats.org/officeDocument/2006/relationships/image" Target="../media/fImage29924946962.png"></Relationship><Relationship Id="rId11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8" Type="http://schemas.openxmlformats.org/officeDocument/2006/relationships/image" Target="../media/image19.png"></Relationship><Relationship Id="rId3" Type="http://schemas.openxmlformats.org/officeDocument/2006/relationships/image" Target="../media/image1.png"></Relationship><Relationship Id="rId7" Type="http://schemas.openxmlformats.org/officeDocument/2006/relationships/image" Target="../media/image6.png"></Relationship><Relationship Id="rId2" Type="http://schemas.openxmlformats.org/officeDocument/2006/relationships/notesSlide" Target="../notesSlides/notesSlide9.xml"></Relationship><Relationship Id="rId5" Type="http://schemas.openxmlformats.org/officeDocument/2006/relationships/image" Target="../media/image21.png"></Relationship><Relationship Id="rId4" Type="http://schemas.openxmlformats.org/officeDocument/2006/relationships/image" Target="../media/image20.png"></Relationship><Relationship Id="rId9" Type="http://schemas.openxmlformats.org/officeDocument/2006/relationships/slideLayout" Target="../slideLayouts/slideLayout2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C:/Users/admin/AppData/Roaming/PolarisOffice/ETemp/1420_21229216/image1.png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1575" y="1398270"/>
            <a:ext cx="5784215" cy="587883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5" name="Google Shape;85;p13"/>
          <p:cNvSpPr txBox="1">
            <a:spLocks/>
          </p:cNvSpPr>
          <p:nvPr/>
        </p:nvSpPr>
        <p:spPr>
          <a:xfrm>
            <a:off x="5849620" y="6334125"/>
            <a:ext cx="658749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       곽다은       신효원</a:t>
            </a:r>
            <a:endParaRPr lang="ko-KR" altLang="en-US" sz="2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770" cy="2860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</a:t>
            </a:r>
            <a:r>
              <a:rPr lang="ko-KR" sz="6000" b="1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”</a:t>
            </a:r>
            <a:endParaRPr lang="ko-KR" altLang="en-US" sz="6000" b="1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0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</a:t>
            </a:r>
            <a:r>
              <a:rPr lang="ko-KR" sz="6000" b="0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관리 및 피드백 서비스</a:t>
            </a: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503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>
            <a:spLocks/>
          </p:cNvSpPr>
          <p:nvPr/>
        </p:nvSpPr>
        <p:spPr>
          <a:xfrm>
            <a:off x="904875" y="9210040"/>
            <a:ext cx="102552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>
            <a:spLocks/>
          </p:cNvSpPr>
          <p:nvPr/>
        </p:nvSpPr>
        <p:spPr>
          <a:xfrm>
            <a:off x="16288385" y="9248775"/>
            <a:ext cx="109410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 sz="1400" b="1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그림 7" descr="C:/Users/admin/AppData/Roaming/PolarisOffice/ETemp/896_7257752/image2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61045" y="6009005"/>
            <a:ext cx="6734810" cy="381381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5" name="그림 8" descr="C:/Users/admin/AppData/Roaming/PolarisOffice/ETemp/896_7257752/image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13420" y="1705610"/>
            <a:ext cx="6804025" cy="4095115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2" name="그림 2" descr="C:/Users/admin/AppData/Roaming/PolarisOffice/ETemp/896_7257752/image1.png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310765" y="1619885"/>
            <a:ext cx="4714240" cy="6562090"/>
          </a:xfrm>
          <a:prstGeom prst="rect"/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구성</a:t>
            </a:r>
            <a:endParaRPr lang="ko-KR" altLang="en-US" sz="50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2284095" y="2171065"/>
            <a:ext cx="4713605" cy="753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3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43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검색</a:t>
            </a: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 rot="0">
            <a:off x="2644775" y="3251200"/>
            <a:ext cx="4137660" cy="36582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메인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화면에는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최신글</a:t>
            </a:r>
            <a:r>
              <a:rPr lang="en-US" altLang="ko-KR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인기글 순 조회 </a:t>
            </a: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검색을 통해 데일리룩 감상 </a:t>
            </a: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 결과로 나온 데일리룩에 대한 피드백</a:t>
            </a: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90" name="그림 11"/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/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285" y="2887345"/>
            <a:ext cx="395986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도형 43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88" name="그룹 93"/>
          <p:cNvGrpSpPr/>
          <p:nvPr/>
        </p:nvGrpSpPr>
        <p:grpSpPr>
          <a:xfrm rot="1920000">
            <a:off x="13912850" y="6124575"/>
            <a:ext cx="2054860" cy="766445"/>
            <a:chOff x="13912850" y="6124575"/>
            <a:chExt cx="2054860" cy="766445"/>
          </a:xfrm>
        </p:grpSpPr>
        <p:pic>
          <p:nvPicPr>
            <p:cNvPr id="186" name="그림 91" descr="C:/Users/admin/AppData/Roaming/PolarisOffice/ETemp/896_7257752/image19.png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20000">
              <a:off x="14047470" y="6124575"/>
              <a:ext cx="1839595" cy="76581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120000">
              <a:off x="13912850" y="6236970"/>
              <a:ext cx="2054225" cy="52260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rtl="0" algn="ctr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검색 시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rtl="0" algn="ctr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나오는</a:t>
              </a:r>
              <a:r>
                <a:rPr lang="ko-KR" altLang="en-US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ko-KR" altLang="en-US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결과물</a:t>
              </a:r>
              <a:endParaRPr lang="ko-KR" altLang="en-US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33" name="그룹 93">
            <a:extLst>
              <a:ext uri="{FF2B5EF4-FFF2-40B4-BE49-F238E27FC236}">
                <a16:creationId xmlns:a16="http://schemas.microsoft.com/office/drawing/2014/main" id="{3A952E17-1D6D-46A8-85EF-4719C7DD88D1}"/>
              </a:ext>
            </a:extLst>
          </p:cNvPr>
          <p:cNvGrpSpPr/>
          <p:nvPr/>
        </p:nvGrpSpPr>
        <p:grpSpPr>
          <a:xfrm rot="20700000">
            <a:off x="7486015" y="1795780"/>
            <a:ext cx="2054225" cy="769620"/>
            <a:chOff x="7486015" y="1795780"/>
            <a:chExt cx="2054225" cy="769620"/>
          </a:xfrm>
        </p:grpSpPr>
        <p:pic>
          <p:nvPicPr>
            <p:cNvPr id="34" name="그림 91" descr="C:/Users/admin/AppData/Roaming/PolarisOffice/ETemp/896_7257752/image19.png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20000">
              <a:off x="7623175" y="1804035"/>
              <a:ext cx="1838960" cy="76962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35" name="텍스트 상자 92"/>
            <p:cNvSpPr txBox="1">
              <a:spLocks/>
            </p:cNvSpPr>
            <p:nvPr/>
          </p:nvSpPr>
          <p:spPr>
            <a:xfrm rot="21120000">
              <a:off x="7487285" y="2023745"/>
              <a:ext cx="2054860" cy="30734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rtl="0" algn="ctr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검색</a:t>
              </a:r>
              <a:r>
                <a:rPr lang="en-US" altLang="ko-KR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홈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71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15990" y="413385"/>
            <a:ext cx="625665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요구사항 정의서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2475" y="1362710"/>
            <a:ext cx="13870305" cy="48895"/>
          </a:xfrm>
          <a:prstGeom prst="rect"/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0" descr="C:/Users/admin/AppData/Roaming/PolarisOffice/ETemp/13692_22724144/fImage91084406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00175" y="2091055"/>
            <a:ext cx="6704965" cy="6114415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5" name="그림 13" descr="C:/Users/admin/AppData/Roaming/PolarisOffice/ETemp/13692_22724144/fImage68447418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58200" y="2066925"/>
            <a:ext cx="8059420" cy="6125845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7630160" y="375285"/>
            <a:ext cx="302260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화면 흐름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8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710" y="6215380"/>
            <a:ext cx="6478270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9" name="Picture "/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675" y="130810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0" name="텍스트 상자 7"/>
          <p:cNvSpPr txBox="1">
            <a:spLocks/>
          </p:cNvSpPr>
          <p:nvPr/>
        </p:nvSpPr>
        <p:spPr>
          <a:xfrm rot="21360000">
            <a:off x="8292465" y="1624965"/>
            <a:ext cx="2006600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rPr>
              <a:t>댓글 작 창의 일부</a:t>
            </a:r>
            <a:endParaRPr lang="ko-KR" altLang="en-US" sz="1400" b="1">
              <a:solidFill>
                <a:srgbClr val="694680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206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7" name="그림 8" descr="C:/Users/admin/AppData/Roaming/PolarisOffice/ETemp/13692_22724144/image2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44670" y="1601470"/>
            <a:ext cx="9610725" cy="8074025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36310" y="358775"/>
            <a:ext cx="625602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적용 기술</a:t>
            </a: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650" y="8845550"/>
            <a:ext cx="1439989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650" y="7648575"/>
            <a:ext cx="720026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085" y="7648575"/>
            <a:ext cx="6855460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650" y="1957705"/>
            <a:ext cx="7200265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750" y="1957705"/>
            <a:ext cx="6855460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450" y="1757680"/>
            <a:ext cx="24066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790" y="1757680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925" y="2849245"/>
            <a:ext cx="446722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345" y="2652395"/>
            <a:ext cx="147320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300" y="2849245"/>
            <a:ext cx="166687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960" y="2626360"/>
            <a:ext cx="101155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450" y="3511550"/>
            <a:ext cx="129857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94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50" y="437832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1880" y="520001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90" y="3912235"/>
            <a:ext cx="18478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000" y="4026535"/>
            <a:ext cx="256730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000" y="5366385"/>
            <a:ext cx="256349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220" y="1397000"/>
            <a:ext cx="1141095" cy="11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49775" y="1765935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66850"/>
            <a:ext cx="1141095" cy="9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435" y="7409180"/>
            <a:ext cx="1495425" cy="1495425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845" y="7696200"/>
            <a:ext cx="129222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733665" y="8942705"/>
            <a:ext cx="3977005" cy="798830"/>
            <a:chOff x="7733665" y="8942705"/>
            <a:chExt cx="3977005" cy="798830"/>
          </a:xfrm>
        </p:grpSpPr>
        <p:pic>
          <p:nvPicPr>
            <p:cNvPr id="3090" name="Picture 18" descr="C:/Users/admin/AppData/Roaming/PolarisOffice/ETemp/1420_21229216/image26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733665" y="8983345"/>
              <a:ext cx="1150620" cy="690880"/>
            </a:xfrm>
            <a:prstGeom prst="rect">
              <a:avLst/>
            </a:prstGeom>
            <a:noFill/>
          </p:spPr>
        </p:pic>
        <p:pic>
          <p:nvPicPr>
            <p:cNvPr id="3092" name="Picture 20" descr="C:/Users/admin/AppData/Roaming/PolarisOffice/ETemp/1420_21229216/image27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228455" y="8942705"/>
              <a:ext cx="2483485" cy="799465"/>
            </a:xfrm>
            <a:prstGeom prst="rect">
              <a:avLst/>
            </a:prstGeom>
            <a:noFill/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830" y="3511550"/>
            <a:ext cx="131508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35" y="3511550"/>
            <a:ext cx="198882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575" y="3511550"/>
            <a:ext cx="136906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00" y="3511550"/>
            <a:ext cx="1300480" cy="3041650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555" y="3311525"/>
            <a:ext cx="90297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465" y="3726815"/>
            <a:ext cx="82740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0" name="그림 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50" y="1783136"/>
            <a:ext cx="2335530" cy="1305560"/>
          </a:xfrm>
          <a:prstGeom prst="rect">
            <a:avLst/>
          </a:prstGeom>
          <a:noFill/>
        </p:spPr>
      </p:pic>
      <p:pic>
        <p:nvPicPr>
          <p:cNvPr id="181" name="그림 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78" y="3277683"/>
            <a:ext cx="3978275" cy="620903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2" name="그림 5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47" y="3276713"/>
            <a:ext cx="3313530" cy="6210000"/>
          </a:xfrm>
          <a:prstGeom prst="rect">
            <a:avLst/>
          </a:prstGeom>
          <a:noFill/>
          <a:ln w="5715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</p:pic>
      <p:pic>
        <p:nvPicPr>
          <p:cNvPr id="183" name="그림 5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914" y="3277683"/>
            <a:ext cx="5458201" cy="34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4" name="그림 5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5"/>
          <a:stretch>
            <a:fillRect/>
          </a:stretch>
        </p:blipFill>
        <p:spPr>
          <a:xfrm>
            <a:off x="12525953" y="6967683"/>
            <a:ext cx="2084121" cy="25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sp>
        <p:nvSpPr>
          <p:cNvPr id="185" name="텍스트 상자 7"/>
          <p:cNvSpPr txBox="1">
            <a:spLocks/>
          </p:cNvSpPr>
          <p:nvPr/>
        </p:nvSpPr>
        <p:spPr>
          <a:xfrm>
            <a:off x="6130009" y="568564"/>
            <a:ext cx="6061635" cy="86177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r>
              <a:rPr lang="en-US" altLang="ko-KR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–</a:t>
            </a:r>
            <a:r>
              <a:rPr lang="ko-KR" altLang="en-US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협업 방식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D3BDC9-864C-488F-B466-F1F5AA04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47" y="1783136"/>
            <a:ext cx="1294130" cy="12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F4E63E-1196-4914-9277-16EA4D41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432" y="2147085"/>
            <a:ext cx="3374628" cy="86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 descr="C:/Users/admin/AppData/Roaming/PolarisOffice/ETemp/10756_10466160/fImage1643565705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950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790" cy="982345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176" name="Picture " descr="C:/Users/admin/AppData/Roaming/PolarisOffice/ETemp/10756_10466160/fImage94601358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9750" y="1856740"/>
            <a:ext cx="9589770" cy="7920355"/>
          </a:xfrm>
          <a:prstGeom prst="rect">
            <a:avLst/>
          </a:prstGeom>
          <a:noFill/>
          <a:ln w="57150" cap="flat" cmpd="sng">
            <a:solidFill>
              <a:srgbClr val="856E95">
                <a:alpha val="100000"/>
              </a:srgbClr>
            </a:solidFill>
            <a:prstDash val="solid"/>
            <a:round/>
          </a:ln>
        </p:spPr>
      </p:pic>
      <p:sp>
        <p:nvSpPr>
          <p:cNvPr id="177" name="Rect 0"/>
          <p:cNvSpPr txBox="1">
            <a:spLocks/>
          </p:cNvSpPr>
          <p:nvPr/>
        </p:nvSpPr>
        <p:spPr>
          <a:xfrm>
            <a:off x="4304665" y="486410"/>
            <a:ext cx="9679305" cy="16935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/>
            <a:r>
              <a:rPr sz="50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 </a:t>
            </a:r>
            <a:r>
              <a:rPr sz="40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 Entity Relationship Diagram</a:t>
            </a:r>
            <a:endParaRPr lang="ko-KR" altLang="en-US" sz="4000" b="1" i="0" strike="noStrike" cap="none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algn="ctr" rtl="0" latinLnBrk="0">
              <a:buFontTx/>
              <a:buNone/>
            </a:pPr>
            <a:endParaRPr lang="ko-KR" altLang="en-US" sz="5000" b="1" i="0" strike="noStrike" cap="none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15990" y="413385"/>
            <a:ext cx="625665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시스템 인터페이스 목록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2475" y="1362710"/>
            <a:ext cx="13870305" cy="48895"/>
          </a:xfrm>
          <a:prstGeom prst="rect"/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7" descr="C:/Users/admin/AppData/Roaming/PolarisOffice/ETemp/896_7257752/fImage10406647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"/>
          <a:stretch>
            <a:fillRect/>
          </a:stretch>
        </p:blipFill>
        <p:spPr>
          <a:xfrm rot="0">
            <a:off x="2393950" y="1918970"/>
            <a:ext cx="13133070" cy="7106285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4655185" y="372745"/>
            <a:ext cx="899350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시스템 인터페이스 상세 설계서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2475" y="1362710"/>
            <a:ext cx="13870305" cy="48895"/>
          </a:xfrm>
          <a:prstGeom prst="rect"/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5" name="그림 20" descr="C:/Users/admin/AppData/Roaming/PolarisOffice/ETemp/896_7257752/fImage45721482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37075" y="1637030"/>
            <a:ext cx="9106535" cy="778764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15990" y="413385"/>
            <a:ext cx="625665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프로그램 명세서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2475" y="1362710"/>
            <a:ext cx="13870305" cy="48895"/>
          </a:xfrm>
          <a:prstGeom prst="rect"/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22" descr="C:/Users/admin/AppData/Roaming/PolarisOffice/ETemp/896_7257752/fImage74733492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7100" y="1690370"/>
            <a:ext cx="11373485" cy="7644765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6" name="그림 2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015" y="2341245"/>
            <a:ext cx="6001385" cy="6950710"/>
          </a:xfrm>
          <a:prstGeom prst="rect">
            <a:avLst/>
          </a:prstGeom>
          <a:noFill/>
          <a:ln w="57150" cap="flat" cmpd="sng">
            <a:solidFill>
              <a:srgbClr val="785C8B">
                <a:alpha val="100000"/>
              </a:srgbClr>
            </a:solidFill>
            <a:prstDash val="solid"/>
            <a:round/>
          </a:ln>
        </p:spPr>
      </p:pic>
      <p:sp>
        <p:nvSpPr>
          <p:cNvPr id="177" name="텍스트 상자 27"/>
          <p:cNvSpPr txBox="1">
            <a:spLocks/>
          </p:cNvSpPr>
          <p:nvPr/>
        </p:nvSpPr>
        <p:spPr>
          <a:xfrm>
            <a:off x="9213215" y="2038985"/>
            <a:ext cx="7714615" cy="7355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소프트웨어</a:t>
            </a:r>
            <a:r>
              <a:rPr 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개발규약</a:t>
            </a:r>
            <a:endParaRPr lang="en-US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표준 개발 서버 및 서버의 버전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데이터 타입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ERD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에서 규정한 데이터 타입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배포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및 프로젝트 배포 가이드 제시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스타일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기본적인 코딩 규칙 설정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세팅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작업 전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Front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와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Back 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각각의 에디터 초석 작업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7" name="텍스트 상자 2"/>
          <p:cNvSpPr txBox="1">
            <a:spLocks/>
          </p:cNvSpPr>
          <p:nvPr/>
        </p:nvSpPr>
        <p:spPr>
          <a:xfrm>
            <a:off x="3527425" y="505460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88" name="텍스트 상자 3"/>
          <p:cNvSpPr txBox="1">
            <a:spLocks/>
          </p:cNvSpPr>
          <p:nvPr/>
        </p:nvSpPr>
        <p:spPr>
          <a:xfrm>
            <a:off x="5828665" y="614680"/>
            <a:ext cx="895731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</a:t>
            </a:r>
            <a:r>
              <a:rPr lang="en-US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Standards and Procedures Manual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5" y="3477895"/>
            <a:ext cx="3009265" cy="300037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895"/>
            <a:ext cx="3009265" cy="300037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7260" y="336550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YMPM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7790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>
            <a:off x="485775" y="1806189"/>
            <a:ext cx="17315180" cy="11709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440" y="3477895"/>
            <a:ext cx="3009265" cy="300037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도형 7"/>
          <p:cNvSpPr>
            <a:spLocks/>
          </p:cNvSpPr>
          <p:nvPr/>
        </p:nvSpPr>
        <p:spPr>
          <a:xfrm>
            <a:off x="3362960" y="347218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도형 8"/>
          <p:cNvSpPr>
            <a:spLocks/>
          </p:cNvSpPr>
          <p:nvPr/>
        </p:nvSpPr>
        <p:spPr>
          <a:xfrm>
            <a:off x="3206750" y="3347720"/>
            <a:ext cx="337947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7" name="도형 9"/>
          <p:cNvSpPr>
            <a:spLocks/>
          </p:cNvSpPr>
          <p:nvPr/>
        </p:nvSpPr>
        <p:spPr>
          <a:xfrm>
            <a:off x="7595870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8" name="도형 10"/>
          <p:cNvSpPr>
            <a:spLocks/>
          </p:cNvSpPr>
          <p:nvPr/>
        </p:nvSpPr>
        <p:spPr>
          <a:xfrm>
            <a:off x="7461885" y="3341370"/>
            <a:ext cx="3357245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9" name="도형 11"/>
          <p:cNvSpPr>
            <a:spLocks/>
          </p:cNvSpPr>
          <p:nvPr/>
        </p:nvSpPr>
        <p:spPr>
          <a:xfrm>
            <a:off x="11757025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0" name="도형 12"/>
          <p:cNvSpPr>
            <a:spLocks/>
          </p:cNvSpPr>
          <p:nvPr/>
        </p:nvSpPr>
        <p:spPr>
          <a:xfrm>
            <a:off x="11622405" y="3341370"/>
            <a:ext cx="335788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29325" y="400050"/>
            <a:ext cx="625665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퍼블리싱</a:t>
            </a:r>
            <a:r>
              <a:rPr lang="en-US" sz="28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(Axure)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2475" y="1362710"/>
            <a:ext cx="13870305" cy="48895"/>
          </a:xfrm>
          <a:prstGeom prst="rect"/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63125" y="2338070"/>
            <a:ext cx="7230110" cy="5606415"/>
          </a:xfrm>
          <a:prstGeom prst="rect"/>
          <a:noFill/>
        </p:spPr>
      </p:pic>
      <p:pic>
        <p:nvPicPr>
          <p:cNvPr id="195" name="그림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3975" y="2333625"/>
            <a:ext cx="8020685" cy="5544185"/>
          </a:xfrm>
          <a:prstGeom prst="rect"/>
          <a:noFill/>
        </p:spPr>
      </p:pic>
      <p:pic>
        <p:nvPicPr>
          <p:cNvPr id="196" name="그림 35" descr="C:/Users/admin/AppData/Roaming/PolarisOffice/ETemp/13692_22724144/fImage30203504696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44075" y="2338070"/>
            <a:ext cx="7230745" cy="560705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7" name="그림 36" descr="C:/Users/admin/AppData/Roaming/PolarisOffice/ETemp/13692_22724144/fImage29722505446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04925" y="2333625"/>
            <a:ext cx="8021320" cy="554482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338570" y="374015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5" name="그림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80" y="1842770"/>
            <a:ext cx="15387320" cy="7529830"/>
          </a:xfrm>
          <a:prstGeom prst="rect">
            <a:avLst/>
          </a:prstGeom>
          <a:noFill/>
          <a:ln w="57150" cap="flat" cmpd="sng">
            <a:solidFill>
              <a:srgbClr val="8E799B">
                <a:alpha val="100000"/>
              </a:srgbClr>
            </a:solidFill>
            <a:prstDash val="solid"/>
            <a:round/>
          </a:ln>
        </p:spPr>
      </p:pic>
      <p:sp>
        <p:nvSpPr>
          <p:cNvPr id="206" name="텍스트 상자 1"/>
          <p:cNvSpPr txBox="1">
            <a:spLocks/>
          </p:cNvSpPr>
          <p:nvPr/>
        </p:nvSpPr>
        <p:spPr>
          <a:xfrm>
            <a:off x="8639810" y="483235"/>
            <a:ext cx="204216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WBS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/>
          </p:cNvSpPr>
          <p:nvPr/>
        </p:nvSpPr>
        <p:spPr>
          <a:xfrm>
            <a:off x="3529965" y="3571240"/>
            <a:ext cx="11226165" cy="3168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0">
                <a:solidFill>
                  <a:schemeClr val="bg1"/>
                </a:solidFill>
                <a:latin typeface="Bahnschrift SemiBold SemiConden" charset="0"/>
              </a:rPr>
              <a:t>Q&amp;A</a:t>
            </a:r>
            <a:endParaRPr lang="ko-KR" altLang="en-US" sz="20000">
              <a:solidFill>
                <a:schemeClr val="bg1"/>
              </a:solidFill>
              <a:latin typeface="Bahnschrift SemiBold SemiConden" charset="0"/>
            </a:endParaRPr>
          </a:p>
        </p:txBody>
      </p:sp>
      <p:pic>
        <p:nvPicPr>
          <p:cNvPr id="441" name="그림 1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335" y="2212975"/>
            <a:ext cx="6441440" cy="58788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>
            <a:off x="8315960" y="1604010"/>
            <a:ext cx="2337435" cy="86741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개발배경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구축방향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서비스구성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화면 흐름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적용기술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</a:t>
            </a: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-협업 방식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-ERD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-SPM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-WBS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5355" y="410845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목차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6332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flipH="1">
            <a:off x="7912735" y="1806575"/>
            <a:ext cx="52705" cy="75526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>
            <a:off x="7743273" y="412696"/>
            <a:ext cx="27762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</a:t>
            </a:r>
            <a:r>
              <a:rPr lang="en-US" sz="5000" b="1" dirty="0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배경</a:t>
            </a:r>
            <a:endParaRPr lang="ko-KR" altLang="en-US" sz="5000" b="1" dirty="0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92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787775" y="1833894"/>
            <a:ext cx="10976610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관심사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스트리밍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운동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선수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587" y="1775087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03327" y="1741810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1" name="도형 20">
            <a:extLst>
              <a:ext uri="{FF2B5EF4-FFF2-40B4-BE49-F238E27FC236}">
                <a16:creationId xmlns:a16="http://schemas.microsoft.com/office/drawing/2014/main" id="{AE2F1CBD-ED58-4565-8B06-D8A9C5A8D59D}"/>
              </a:ext>
            </a:extLst>
          </p:cNvPr>
          <p:cNvSpPr>
            <a:spLocks/>
          </p:cNvSpPr>
          <p:nvPr/>
        </p:nvSpPr>
        <p:spPr>
          <a:xfrm>
            <a:off x="8857931" y="3053646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Google Shape;122;p15">
            <a:extLst>
              <a:ext uri="{FF2B5EF4-FFF2-40B4-BE49-F238E27FC236}">
                <a16:creationId xmlns:a16="http://schemas.microsoft.com/office/drawing/2014/main" id="{A55FE219-2E87-4219-A2DD-4C95FB8DD636}"/>
              </a:ext>
            </a:extLst>
          </p:cNvPr>
          <p:cNvSpPr txBox="1">
            <a:spLocks/>
          </p:cNvSpPr>
          <p:nvPr/>
        </p:nvSpPr>
        <p:spPr>
          <a:xfrm>
            <a:off x="3893694" y="4572311"/>
            <a:ext cx="10808335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유명인의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정보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아카이브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3" name="그림 78">
            <a:extLst>
              <a:ext uri="{FF2B5EF4-FFF2-40B4-BE49-F238E27FC236}">
                <a16:creationId xmlns:a16="http://schemas.microsoft.com/office/drawing/2014/main" id="{DA189223-7B25-4A58-95A4-8CEBBD9B6ECB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82315" y="4543519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4" name="그림 79">
            <a:extLst>
              <a:ext uri="{FF2B5EF4-FFF2-40B4-BE49-F238E27FC236}">
                <a16:creationId xmlns:a16="http://schemas.microsoft.com/office/drawing/2014/main" id="{A9DB531F-C033-4A2C-B812-1DF142481940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455" y="455732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DC0AA20-ECC2-4774-AA39-9CAC2D001E60}"/>
              </a:ext>
            </a:extLst>
          </p:cNvPr>
          <p:cNvGrpSpPr/>
          <p:nvPr/>
        </p:nvGrpSpPr>
        <p:grpSpPr>
          <a:xfrm>
            <a:off x="580706" y="7543335"/>
            <a:ext cx="17126586" cy="1369054"/>
            <a:chOff x="580706" y="6938740"/>
            <a:chExt cx="17126586" cy="136905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8A4A9D8-6248-4EED-89BE-D9545C1C37FC}"/>
                </a:ext>
              </a:extLst>
            </p:cNvPr>
            <p:cNvGrpSpPr/>
            <p:nvPr/>
          </p:nvGrpSpPr>
          <p:grpSpPr>
            <a:xfrm>
              <a:off x="580706" y="6938740"/>
              <a:ext cx="17126586" cy="1179513"/>
              <a:chOff x="580707" y="6928336"/>
              <a:chExt cx="17126586" cy="1179513"/>
            </a:xfrm>
          </p:grpSpPr>
          <p:sp>
            <p:nvSpPr>
              <p:cNvPr id="27" name="Google Shape;126;p15">
                <a:extLst>
                  <a:ext uri="{FF2B5EF4-FFF2-40B4-BE49-F238E27FC236}">
                    <a16:creationId xmlns:a16="http://schemas.microsoft.com/office/drawing/2014/main" id="{B273754A-1272-42DB-AD98-1A893C4BEC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4755" y="7369979"/>
                <a:ext cx="16198850" cy="737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ctr">
                <a:sp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수정된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기획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: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나의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패션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정보를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매일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기록하고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피드백을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받을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수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있는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서비스</a:t>
                </a:r>
                <a:endParaRPr lang="ko-KR" altLang="en-US" sz="4200" b="1" dirty="0">
                  <a:solidFill>
                    <a:srgbClr val="F5F5F5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pic>
            <p:nvPicPr>
              <p:cNvPr id="28" name="그림 34">
                <a:extLst>
                  <a:ext uri="{FF2B5EF4-FFF2-40B4-BE49-F238E27FC236}">
                    <a16:creationId xmlns:a16="http://schemas.microsoft.com/office/drawing/2014/main" id="{BB3937AF-D8B6-40AF-A3D9-284DAC41AF9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74528" y="6928336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  <p:pic>
            <p:nvPicPr>
              <p:cNvPr id="29" name="그림 35">
                <a:extLst>
                  <a:ext uri="{FF2B5EF4-FFF2-40B4-BE49-F238E27FC236}">
                    <a16:creationId xmlns:a16="http://schemas.microsoft.com/office/drawing/2014/main" id="{9971367B-7277-4FF8-A457-0213B8F9DDC8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0707" y="6938740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</p:grpSp>
        <p:pic>
          <p:nvPicPr>
            <p:cNvPr id="31" name="그림 70">
              <a:extLst>
                <a:ext uri="{FF2B5EF4-FFF2-40B4-BE49-F238E27FC236}">
                  <a16:creationId xmlns:a16="http://schemas.microsoft.com/office/drawing/2014/main" id="{F7414923-9B22-4947-AA90-2B3A85987788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240509" y="8138200"/>
              <a:ext cx="15840000" cy="3683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pic>
          <p:nvPicPr>
            <p:cNvPr id="32" name="그림 77">
              <a:extLst>
                <a:ext uri="{FF2B5EF4-FFF2-40B4-BE49-F238E27FC236}">
                  <a16:creationId xmlns:a16="http://schemas.microsoft.com/office/drawing/2014/main" id="{767145BA-7D21-4DEF-9897-2CC49F24CE85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43999" y="8253794"/>
              <a:ext cx="16200000" cy="540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</p:grpSp>
      <p:sp>
        <p:nvSpPr>
          <p:cNvPr id="34" name="도형 20">
            <a:extLst>
              <a:ext uri="{FF2B5EF4-FFF2-40B4-BE49-F238E27FC236}">
                <a16:creationId xmlns:a16="http://schemas.microsoft.com/office/drawing/2014/main" id="{D19C224B-16AF-465D-9ECC-F6EA4F204004}"/>
              </a:ext>
            </a:extLst>
          </p:cNvPr>
          <p:cNvSpPr>
            <a:spLocks/>
          </p:cNvSpPr>
          <p:nvPr/>
        </p:nvSpPr>
        <p:spPr>
          <a:xfrm>
            <a:off x="8857930" y="6365901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6">
            <a:extLst>
              <a:ext uri="{FF2B5EF4-FFF2-40B4-BE49-F238E27FC236}">
                <a16:creationId xmlns:a16="http://schemas.microsoft.com/office/drawing/2014/main" id="{EFB4E02E-3E61-4AA4-A17C-20ED7D608600}"/>
              </a:ext>
            </a:extLst>
          </p:cNvPr>
          <p:cNvSpPr txBox="1">
            <a:spLocks/>
          </p:cNvSpPr>
          <p:nvPr/>
        </p:nvSpPr>
        <p:spPr>
          <a:xfrm>
            <a:off x="4890218" y="5316893"/>
            <a:ext cx="8482330" cy="56938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단조로움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유저의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생산적인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활동X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3100" b="1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5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30" y="5101590"/>
            <a:ext cx="17645380" cy="4699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" name="그림 36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4238141" y="5104213"/>
            <a:ext cx="9815830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" name="텍스트 상자 38"/>
          <p:cNvSpPr txBox="1">
            <a:spLocks/>
          </p:cNvSpPr>
          <p:nvPr/>
        </p:nvSpPr>
        <p:spPr>
          <a:xfrm>
            <a:off x="1525498" y="1409467"/>
            <a:ext cx="6420816" cy="240065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공유의 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ko-KR" alt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기록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 가능한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개인적인 공간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빠른 유행에 대한 분석 가능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4. 보유 아이템으로 자유롭게 코디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6" name="텍스트 상자 39"/>
          <p:cNvSpPr txBox="1">
            <a:spLocks/>
          </p:cNvSpPr>
          <p:nvPr/>
        </p:nvSpPr>
        <p:spPr>
          <a:xfrm>
            <a:off x="11077526" y="2025019"/>
            <a:ext cx="4986903" cy="116955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데일리룩 / 옷장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생성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시간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점수제의 기준 부재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7" name="텍스트 상자 40"/>
          <p:cNvSpPr txBox="1">
            <a:spLocks/>
          </p:cNvSpPr>
          <p:nvPr/>
        </p:nvSpPr>
        <p:spPr>
          <a:xfrm>
            <a:off x="1274369" y="6187574"/>
            <a:ext cx="6671945" cy="30162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누적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3.9억개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이상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대한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관심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도 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개성의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다양화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폭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넓은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수용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수요층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유행에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민감한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한국인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겨냥</a:t>
            </a: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>
            <a:off x="10648080" y="6841599"/>
            <a:ext cx="6273524" cy="1708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다수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5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(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스타일쉐어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등)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악의적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의도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평가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출현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9" name="도형 42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8D1E75-3851-464C-A333-963B66F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7640" y="3763327"/>
            <a:ext cx="2712720" cy="2712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15990" y="413385"/>
            <a:ext cx="625665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마인드맵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2475" y="1362710"/>
            <a:ext cx="13870305" cy="48895"/>
          </a:xfrm>
          <a:prstGeom prst="rect"/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4" descr="C:/Users/admin/AppData/Roaming/PolarisOffice/ETemp/896_7257752/fImage291846419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26405" y="1409700"/>
            <a:ext cx="7256780" cy="8458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268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52" name="Google Shape;152;p16"/>
          <p:cNvSpPr txBox="1">
            <a:spLocks/>
          </p:cNvSpPr>
          <p:nvPr/>
        </p:nvSpPr>
        <p:spPr>
          <a:xfrm>
            <a:off x="5848350" y="467995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41" name="그룹 53">
            <a:extLst>
              <a:ext uri="{FF2B5EF4-FFF2-40B4-BE49-F238E27FC236}">
                <a16:creationId xmlns:a16="http://schemas.microsoft.com/office/drawing/2014/main" id="{E62FD7BA-875D-4FD7-BC29-2A09E68D3EA4}"/>
              </a:ext>
            </a:extLst>
          </p:cNvPr>
          <p:cNvGrpSpPr/>
          <p:nvPr/>
        </p:nvGrpSpPr>
        <p:grpSpPr>
          <a:xfrm>
            <a:off x="5619115" y="2272665"/>
            <a:ext cx="3357245" cy="2679065"/>
            <a:chOff x="5619115" y="2272665"/>
            <a:chExt cx="3357245" cy="2679065"/>
          </a:xfrm>
        </p:grpSpPr>
        <p:pic>
          <p:nvPicPr>
            <p:cNvPr id="42" name="Google Shape;145;p16">
              <a:extLst>
                <a:ext uri="{FF2B5EF4-FFF2-40B4-BE49-F238E27FC236}">
                  <a16:creationId xmlns:a16="http://schemas.microsoft.com/office/drawing/2014/main" id="{2DF87733-ED5A-4E1D-B95E-F2588F9A0D7B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9115" y="227266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3" name="도형 50">
              <a:extLst>
                <a:ext uri="{FF2B5EF4-FFF2-40B4-BE49-F238E27FC236}">
                  <a16:creationId xmlns:a16="http://schemas.microsoft.com/office/drawing/2014/main" id="{930A840C-1AD9-49AB-82AE-7B2C995E649C}"/>
                </a:ext>
              </a:extLst>
            </p:cNvPr>
            <p:cNvSpPr>
              <a:spLocks/>
            </p:cNvSpPr>
            <p:nvPr/>
          </p:nvSpPr>
          <p:spPr>
            <a:xfrm>
              <a:off x="5818505" y="249555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4" name="그룹 53">
            <a:extLst>
              <a:ext uri="{FF2B5EF4-FFF2-40B4-BE49-F238E27FC236}">
                <a16:creationId xmlns:a16="http://schemas.microsoft.com/office/drawing/2014/main" id="{E156733F-7F4B-47F6-9105-62F8416A20D3}"/>
              </a:ext>
            </a:extLst>
          </p:cNvPr>
          <p:cNvGrpSpPr/>
          <p:nvPr/>
        </p:nvGrpSpPr>
        <p:grpSpPr>
          <a:xfrm>
            <a:off x="9311005" y="2273300"/>
            <a:ext cx="3357245" cy="2679065"/>
            <a:chOff x="9311005" y="2273300"/>
            <a:chExt cx="3357245" cy="2679065"/>
          </a:xfrm>
        </p:grpSpPr>
        <p:pic>
          <p:nvPicPr>
            <p:cNvPr id="45" name="Google Shape;145;p16">
              <a:extLst>
                <a:ext uri="{FF2B5EF4-FFF2-40B4-BE49-F238E27FC236}">
                  <a16:creationId xmlns:a16="http://schemas.microsoft.com/office/drawing/2014/main" id="{EEBF1595-16A6-4721-AE01-FBD05FFE5037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11005" y="2273300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6" name="도형 50">
              <a:extLst>
                <a:ext uri="{FF2B5EF4-FFF2-40B4-BE49-F238E27FC236}">
                  <a16:creationId xmlns:a16="http://schemas.microsoft.com/office/drawing/2014/main" id="{929FD45C-C146-4780-8B46-06F506652583}"/>
                </a:ext>
              </a:extLst>
            </p:cNvPr>
            <p:cNvSpPr>
              <a:spLocks/>
            </p:cNvSpPr>
            <p:nvPr/>
          </p:nvSpPr>
          <p:spPr>
            <a:xfrm>
              <a:off x="9510395" y="2496185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7" name="그룹 53">
            <a:extLst>
              <a:ext uri="{FF2B5EF4-FFF2-40B4-BE49-F238E27FC236}">
                <a16:creationId xmlns:a16="http://schemas.microsoft.com/office/drawing/2014/main" id="{60D49193-A15A-47BF-9836-665A2BC1C2C6}"/>
              </a:ext>
            </a:extLst>
          </p:cNvPr>
          <p:cNvGrpSpPr/>
          <p:nvPr/>
        </p:nvGrpSpPr>
        <p:grpSpPr>
          <a:xfrm>
            <a:off x="13003530" y="2272665"/>
            <a:ext cx="3357245" cy="2679065"/>
            <a:chOff x="13003530" y="2272665"/>
            <a:chExt cx="3357245" cy="2679065"/>
          </a:xfrm>
        </p:grpSpPr>
        <p:pic>
          <p:nvPicPr>
            <p:cNvPr id="48" name="Google Shape;145;p16">
              <a:extLst>
                <a:ext uri="{FF2B5EF4-FFF2-40B4-BE49-F238E27FC236}">
                  <a16:creationId xmlns:a16="http://schemas.microsoft.com/office/drawing/2014/main" id="{F73D2118-D75D-4A7E-805E-CCAD4CD4E7F8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003530" y="227266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9" name="도형 50">
              <a:extLst>
                <a:ext uri="{FF2B5EF4-FFF2-40B4-BE49-F238E27FC236}">
                  <a16:creationId xmlns:a16="http://schemas.microsoft.com/office/drawing/2014/main" id="{2046C000-EA0B-4877-82DE-73E06E6CFA9C}"/>
                </a:ext>
              </a:extLst>
            </p:cNvPr>
            <p:cNvSpPr>
              <a:spLocks/>
            </p:cNvSpPr>
            <p:nvPr/>
          </p:nvSpPr>
          <p:spPr>
            <a:xfrm>
              <a:off x="13202920" y="249555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0" name="그룹 53">
            <a:extLst>
              <a:ext uri="{FF2B5EF4-FFF2-40B4-BE49-F238E27FC236}">
                <a16:creationId xmlns:a16="http://schemas.microsoft.com/office/drawing/2014/main" id="{D79DCD10-D21F-4851-BD82-1F14F58F6B34}"/>
              </a:ext>
            </a:extLst>
          </p:cNvPr>
          <p:cNvGrpSpPr/>
          <p:nvPr/>
        </p:nvGrpSpPr>
        <p:grpSpPr>
          <a:xfrm>
            <a:off x="1926590" y="2273935"/>
            <a:ext cx="3357245" cy="2679065"/>
            <a:chOff x="1926590" y="2273935"/>
            <a:chExt cx="3357245" cy="2679065"/>
          </a:xfrm>
        </p:grpSpPr>
        <p:pic>
          <p:nvPicPr>
            <p:cNvPr id="51" name="Google Shape;145;p16">
              <a:extLst>
                <a:ext uri="{FF2B5EF4-FFF2-40B4-BE49-F238E27FC236}">
                  <a16:creationId xmlns:a16="http://schemas.microsoft.com/office/drawing/2014/main" id="{5C5D5011-1BAC-4CE4-A72F-1F54FC543AB9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26590" y="227393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52" name="도형 50">
              <a:extLst>
                <a:ext uri="{FF2B5EF4-FFF2-40B4-BE49-F238E27FC236}">
                  <a16:creationId xmlns:a16="http://schemas.microsoft.com/office/drawing/2014/main" id="{9ECD05AC-7F2B-489B-BE0F-4F7E6099A118}"/>
                </a:ext>
              </a:extLst>
            </p:cNvPr>
            <p:cNvSpPr>
              <a:spLocks/>
            </p:cNvSpPr>
            <p:nvPr/>
          </p:nvSpPr>
          <p:spPr>
            <a:xfrm>
              <a:off x="2125980" y="249682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3" name="그룹 51">
            <a:extLst>
              <a:ext uri="{FF2B5EF4-FFF2-40B4-BE49-F238E27FC236}">
                <a16:creationId xmlns:a16="http://schemas.microsoft.com/office/drawing/2014/main" id="{ED2E0270-20AD-4E92-AEDB-A5EFA51140BC}"/>
              </a:ext>
            </a:extLst>
          </p:cNvPr>
          <p:cNvGrpSpPr/>
          <p:nvPr/>
        </p:nvGrpSpPr>
        <p:grpSpPr>
          <a:xfrm>
            <a:off x="1926590" y="5655945"/>
            <a:ext cx="3357880" cy="2671445"/>
            <a:chOff x="1926590" y="5655945"/>
            <a:chExt cx="3357880" cy="2671445"/>
          </a:xfrm>
        </p:grpSpPr>
        <p:sp>
          <p:nvSpPr>
            <p:cNvPr id="54" name="도형 41">
              <a:extLst>
                <a:ext uri="{FF2B5EF4-FFF2-40B4-BE49-F238E27FC236}">
                  <a16:creationId xmlns:a16="http://schemas.microsoft.com/office/drawing/2014/main" id="{2893D501-6E8C-4A68-8770-458EEC564905}"/>
                </a:ext>
              </a:extLst>
            </p:cNvPr>
            <p:cNvSpPr>
              <a:spLocks/>
            </p:cNvSpPr>
            <p:nvPr/>
          </p:nvSpPr>
          <p:spPr>
            <a:xfrm>
              <a:off x="1926590" y="5655945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55" name="도형 42">
              <a:extLst>
                <a:ext uri="{FF2B5EF4-FFF2-40B4-BE49-F238E27FC236}">
                  <a16:creationId xmlns:a16="http://schemas.microsoft.com/office/drawing/2014/main" id="{B5A1A771-E51D-4CC6-901D-DFEE748A6462}"/>
                </a:ext>
              </a:extLst>
            </p:cNvPr>
            <p:cNvSpPr>
              <a:spLocks/>
            </p:cNvSpPr>
            <p:nvPr/>
          </p:nvSpPr>
          <p:spPr>
            <a:xfrm>
              <a:off x="2086610" y="5833745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6" name="그룹 51">
            <a:extLst>
              <a:ext uri="{FF2B5EF4-FFF2-40B4-BE49-F238E27FC236}">
                <a16:creationId xmlns:a16="http://schemas.microsoft.com/office/drawing/2014/main" id="{491BC60A-1965-4A3F-92D4-37C1FDE30880}"/>
              </a:ext>
            </a:extLst>
          </p:cNvPr>
          <p:cNvGrpSpPr/>
          <p:nvPr/>
        </p:nvGrpSpPr>
        <p:grpSpPr>
          <a:xfrm>
            <a:off x="5618480" y="5656580"/>
            <a:ext cx="3357880" cy="2671445"/>
            <a:chOff x="5618480" y="5656580"/>
            <a:chExt cx="3357880" cy="2671445"/>
          </a:xfrm>
        </p:grpSpPr>
        <p:sp>
          <p:nvSpPr>
            <p:cNvPr id="57" name="도형 41">
              <a:extLst>
                <a:ext uri="{FF2B5EF4-FFF2-40B4-BE49-F238E27FC236}">
                  <a16:creationId xmlns:a16="http://schemas.microsoft.com/office/drawing/2014/main" id="{53FD2A56-28BC-49B3-8409-CCEE36B40D16}"/>
                </a:ext>
              </a:extLst>
            </p:cNvPr>
            <p:cNvSpPr>
              <a:spLocks/>
            </p:cNvSpPr>
            <p:nvPr/>
          </p:nvSpPr>
          <p:spPr>
            <a:xfrm>
              <a:off x="5618480" y="5656580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58" name="도형 42">
              <a:extLst>
                <a:ext uri="{FF2B5EF4-FFF2-40B4-BE49-F238E27FC236}">
                  <a16:creationId xmlns:a16="http://schemas.microsoft.com/office/drawing/2014/main" id="{9C2C2A86-17A0-4F48-949B-A51C3FF39DE6}"/>
                </a:ext>
              </a:extLst>
            </p:cNvPr>
            <p:cNvSpPr>
              <a:spLocks/>
            </p:cNvSpPr>
            <p:nvPr/>
          </p:nvSpPr>
          <p:spPr>
            <a:xfrm>
              <a:off x="5778500" y="5834380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9" name="그룹 51">
            <a:extLst>
              <a:ext uri="{FF2B5EF4-FFF2-40B4-BE49-F238E27FC236}">
                <a16:creationId xmlns:a16="http://schemas.microsoft.com/office/drawing/2014/main" id="{1EEB0F80-B530-4E45-B6FA-3787F230B355}"/>
              </a:ext>
            </a:extLst>
          </p:cNvPr>
          <p:cNvGrpSpPr/>
          <p:nvPr/>
        </p:nvGrpSpPr>
        <p:grpSpPr>
          <a:xfrm>
            <a:off x="9309735" y="5657215"/>
            <a:ext cx="3357880" cy="2671445"/>
            <a:chOff x="9309735" y="5657215"/>
            <a:chExt cx="3357880" cy="2671445"/>
          </a:xfrm>
        </p:grpSpPr>
        <p:sp>
          <p:nvSpPr>
            <p:cNvPr id="60" name="도형 41">
              <a:extLst>
                <a:ext uri="{FF2B5EF4-FFF2-40B4-BE49-F238E27FC236}">
                  <a16:creationId xmlns:a16="http://schemas.microsoft.com/office/drawing/2014/main" id="{F17AFFF8-B46A-40B0-BC1D-1E8FF84E43D1}"/>
                </a:ext>
              </a:extLst>
            </p:cNvPr>
            <p:cNvSpPr>
              <a:spLocks/>
            </p:cNvSpPr>
            <p:nvPr/>
          </p:nvSpPr>
          <p:spPr>
            <a:xfrm>
              <a:off x="9309735" y="5657215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61" name="도형 42">
              <a:extLst>
                <a:ext uri="{FF2B5EF4-FFF2-40B4-BE49-F238E27FC236}">
                  <a16:creationId xmlns:a16="http://schemas.microsoft.com/office/drawing/2014/main" id="{2E35502C-CD5F-46C1-99FE-7D30265A7525}"/>
                </a:ext>
              </a:extLst>
            </p:cNvPr>
            <p:cNvSpPr>
              <a:spLocks/>
            </p:cNvSpPr>
            <p:nvPr/>
          </p:nvSpPr>
          <p:spPr>
            <a:xfrm>
              <a:off x="9470390" y="5835015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2" name="그룹 51">
            <a:extLst>
              <a:ext uri="{FF2B5EF4-FFF2-40B4-BE49-F238E27FC236}">
                <a16:creationId xmlns:a16="http://schemas.microsoft.com/office/drawing/2014/main" id="{B5D71EE5-DC44-40C5-97AF-7AB6B2286677}"/>
              </a:ext>
            </a:extLst>
          </p:cNvPr>
          <p:cNvGrpSpPr/>
          <p:nvPr/>
        </p:nvGrpSpPr>
        <p:grpSpPr>
          <a:xfrm>
            <a:off x="13013055" y="5657850"/>
            <a:ext cx="3357880" cy="2671445"/>
            <a:chOff x="13013055" y="5657850"/>
            <a:chExt cx="3357880" cy="2671445"/>
          </a:xfrm>
        </p:grpSpPr>
        <p:sp>
          <p:nvSpPr>
            <p:cNvPr id="63" name="도형 41">
              <a:extLst>
                <a:ext uri="{FF2B5EF4-FFF2-40B4-BE49-F238E27FC236}">
                  <a16:creationId xmlns:a16="http://schemas.microsoft.com/office/drawing/2014/main" id="{9F4E9C2C-6E89-4731-84E1-F1E0776463D7}"/>
                </a:ext>
              </a:extLst>
            </p:cNvPr>
            <p:cNvSpPr>
              <a:spLocks/>
            </p:cNvSpPr>
            <p:nvPr/>
          </p:nvSpPr>
          <p:spPr>
            <a:xfrm>
              <a:off x="13013055" y="5657850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64" name="도형 42">
              <a:extLst>
                <a:ext uri="{FF2B5EF4-FFF2-40B4-BE49-F238E27FC236}">
                  <a16:creationId xmlns:a16="http://schemas.microsoft.com/office/drawing/2014/main" id="{9B94A3A8-95A6-47E8-AFDE-9761DDC7B5B3}"/>
                </a:ext>
              </a:extLst>
            </p:cNvPr>
            <p:cNvSpPr>
              <a:spLocks/>
            </p:cNvSpPr>
            <p:nvPr/>
          </p:nvSpPr>
          <p:spPr>
            <a:xfrm>
              <a:off x="13173710" y="5835650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5" name="Google Shape;151;p16">
            <a:extLst>
              <a:ext uri="{FF2B5EF4-FFF2-40B4-BE49-F238E27FC236}">
                <a16:creationId xmlns:a16="http://schemas.microsoft.com/office/drawing/2014/main" id="{F47176B1-DEE8-455F-924D-54B21D0B4820}"/>
              </a:ext>
            </a:extLst>
          </p:cNvPr>
          <p:cNvSpPr txBox="1">
            <a:spLocks/>
          </p:cNvSpPr>
          <p:nvPr/>
        </p:nvSpPr>
        <p:spPr>
          <a:xfrm>
            <a:off x="2221865" y="3975100"/>
            <a:ext cx="279019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14E91DCD-64D7-4AB1-889A-95B6C508BC1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90" y="2752725"/>
            <a:ext cx="993775" cy="993775"/>
          </a:xfrm>
          <a:prstGeom prst="rect">
            <a:avLst/>
          </a:prstGeom>
          <a:noFill/>
        </p:spPr>
      </p:pic>
      <p:sp>
        <p:nvSpPr>
          <p:cNvPr id="67" name="Google Shape;154;p16">
            <a:extLst>
              <a:ext uri="{FF2B5EF4-FFF2-40B4-BE49-F238E27FC236}">
                <a16:creationId xmlns:a16="http://schemas.microsoft.com/office/drawing/2014/main" id="{6966A188-3DCF-4B94-AC7F-B92C883193DF}"/>
              </a:ext>
            </a:extLst>
          </p:cNvPr>
          <p:cNvSpPr txBox="1">
            <a:spLocks/>
          </p:cNvSpPr>
          <p:nvPr/>
        </p:nvSpPr>
        <p:spPr>
          <a:xfrm>
            <a:off x="5452745" y="3975100"/>
            <a:ext cx="370395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8C83EB4-1577-4C3D-9AF7-F5D01DFC9DB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5925" y="2718435"/>
            <a:ext cx="1062990" cy="1062990"/>
          </a:xfrm>
          <a:prstGeom prst="rect">
            <a:avLst/>
          </a:prstGeom>
          <a:noFill/>
          <a:ln w="0">
            <a:noFill/>
            <a:prstDash/>
          </a:ln>
          <a:effectLst>
            <a:softEdge rad="0"/>
          </a:effectLst>
        </p:spPr>
      </p:pic>
      <p:sp>
        <p:nvSpPr>
          <p:cNvPr id="69" name="Google Shape;163;p16">
            <a:extLst>
              <a:ext uri="{FF2B5EF4-FFF2-40B4-BE49-F238E27FC236}">
                <a16:creationId xmlns:a16="http://schemas.microsoft.com/office/drawing/2014/main" id="{74A78492-2D50-476C-B0F2-3EEFF7C48E6D}"/>
              </a:ext>
            </a:extLst>
          </p:cNvPr>
          <p:cNvSpPr txBox="1">
            <a:spLocks/>
          </p:cNvSpPr>
          <p:nvPr/>
        </p:nvSpPr>
        <p:spPr>
          <a:xfrm>
            <a:off x="9416415" y="4004310"/>
            <a:ext cx="3144520" cy="6464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Coordination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46484CF-BA59-4F95-9DDC-C5AE50BE6A4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630" y="2785110"/>
            <a:ext cx="1000125" cy="996315"/>
          </a:xfrm>
          <a:prstGeom prst="rect">
            <a:avLst/>
          </a:prstGeom>
          <a:noFill/>
        </p:spPr>
      </p:pic>
      <p:pic>
        <p:nvPicPr>
          <p:cNvPr id="5" name="그림 4" descr="C:/Users/admin/AppData/Roaming/PolarisOffice/ETemp/896_7257752/image14.png"/>
          <p:cNvPicPr>
            <a:picLocks noChangeAspect="1"/>
          </p:cNvPicPr>
          <p:nvPr/>
        </p:nvPicPr>
        <p:blipFill rotWithShape="1">
          <a:blip r:embed="rId8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46225" y="2731135"/>
            <a:ext cx="1052830" cy="1052830"/>
          </a:xfrm>
          <a:prstGeom prst="rect"/>
          <a:noFill/>
          <a:ln w="0">
            <a:noFill/>
            <a:prstDash/>
          </a:ln>
        </p:spPr>
      </p:pic>
      <p:sp>
        <p:nvSpPr>
          <p:cNvPr id="73" name="Google Shape;151;p16">
            <a:extLst>
              <a:ext uri="{FF2B5EF4-FFF2-40B4-BE49-F238E27FC236}">
                <a16:creationId xmlns:a16="http://schemas.microsoft.com/office/drawing/2014/main" id="{918BFD27-1E51-4A45-9556-89A159E1E8F8}"/>
              </a:ext>
            </a:extLst>
          </p:cNvPr>
          <p:cNvSpPr txBox="1">
            <a:spLocks/>
          </p:cNvSpPr>
          <p:nvPr/>
        </p:nvSpPr>
        <p:spPr>
          <a:xfrm>
            <a:off x="13297535" y="3975100"/>
            <a:ext cx="279019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Search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4" name="Google Shape;153;p16">
            <a:extLst>
              <a:ext uri="{FF2B5EF4-FFF2-40B4-BE49-F238E27FC236}">
                <a16:creationId xmlns:a16="http://schemas.microsoft.com/office/drawing/2014/main" id="{334B099C-C662-4083-88AB-54A495FEC634}"/>
              </a:ext>
            </a:extLst>
          </p:cNvPr>
          <p:cNvSpPr txBox="1">
            <a:spLocks/>
          </p:cNvSpPr>
          <p:nvPr/>
        </p:nvSpPr>
        <p:spPr>
          <a:xfrm>
            <a:off x="2166620" y="6090285"/>
            <a:ext cx="2846070" cy="7696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착장을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일별로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편하게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관리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5" name="Google Shape;155;p16">
            <a:extLst>
              <a:ext uri="{FF2B5EF4-FFF2-40B4-BE49-F238E27FC236}">
                <a16:creationId xmlns:a16="http://schemas.microsoft.com/office/drawing/2014/main" id="{41DB7DFA-E7C8-4F67-98D5-7AFE85A369C7}"/>
              </a:ext>
            </a:extLst>
          </p:cNvPr>
          <p:cNvSpPr txBox="1">
            <a:spLocks/>
          </p:cNvSpPr>
          <p:nvPr/>
        </p:nvSpPr>
        <p:spPr>
          <a:xfrm>
            <a:off x="5834380" y="6090285"/>
            <a:ext cx="2915285" cy="1446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데일리룩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피드백을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통해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객관적인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센</a:t>
            </a:r>
            <a:r>
              <a:rPr lang="ko-KR" alt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스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확인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6" name="Google Shape;165;p16">
            <a:extLst>
              <a:ext uri="{FF2B5EF4-FFF2-40B4-BE49-F238E27FC236}">
                <a16:creationId xmlns:a16="http://schemas.microsoft.com/office/drawing/2014/main" id="{1C17BA46-7BA0-4639-B611-6BFDEE0C588A}"/>
              </a:ext>
            </a:extLst>
          </p:cNvPr>
          <p:cNvSpPr txBox="1">
            <a:spLocks/>
          </p:cNvSpPr>
          <p:nvPr/>
        </p:nvSpPr>
        <p:spPr>
          <a:xfrm>
            <a:off x="9527540" y="6090285"/>
            <a:ext cx="2934970" cy="1108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내가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가지고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있는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아이템으로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자유로운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조합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가능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7" name="Google Shape;165;p16">
            <a:extLst>
              <a:ext uri="{FF2B5EF4-FFF2-40B4-BE49-F238E27FC236}">
                <a16:creationId xmlns:a16="http://schemas.microsoft.com/office/drawing/2014/main" id="{00E788BF-9426-44D8-91B1-E221A96A9933}"/>
              </a:ext>
            </a:extLst>
          </p:cNvPr>
          <p:cNvSpPr txBox="1">
            <a:spLocks/>
          </p:cNvSpPr>
          <p:nvPr/>
        </p:nvSpPr>
        <p:spPr>
          <a:xfrm>
            <a:off x="13225145" y="6090285"/>
            <a:ext cx="2934970" cy="1446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검색을 통해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타인의 </a:t>
            </a:r>
            <a:r>
              <a:rPr lang="ko-KR" alt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데일리룩을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참고하고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피드백 또한 가능</a:t>
            </a:r>
          </a:p>
        </p:txBody>
      </p:sp>
    </p:spTree>
    <p:extLst>
      <p:ext uri="{BB962C8B-B14F-4D97-AF65-F5344CB8AC3E}">
        <p14:creationId xmlns:p14="http://schemas.microsoft.com/office/powerpoint/2010/main" val="1060464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15990" y="413385"/>
            <a:ext cx="6256655" cy="8623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5000" cap="none" i="0" b="1" strike="noStrik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서비스 구성</a:t>
            </a:r>
            <a:endParaRPr lang="ko-KR" altLang="en-US" sz="5000" cap="none" i="0" b="1" strike="noStrik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 hangingPunct="1"/>
            <a:endParaRPr lang="ko-KR" altLang="en-US" sz="1800" cap="none" i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 rot="0">
            <a:off x="2900680" y="2467610"/>
            <a:ext cx="5276215" cy="7543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4300" cap="none" i="0" b="1" strike="noStrik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일별 데일리룩 관리</a:t>
            </a:r>
            <a:endParaRPr lang="ko-KR" altLang="en-US" sz="4300" cap="none" i="0" b="1" strike="noStrik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8" name="Rect 0"/>
          <p:cNvSpPr txBox="1">
            <a:spLocks/>
          </p:cNvSpPr>
          <p:nvPr/>
        </p:nvSpPr>
        <p:spPr>
          <a:xfrm rot="0">
            <a:off x="2431415" y="4554855"/>
            <a:ext cx="5866130" cy="5854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254000" indent="-254000" rtl="0" algn="l" latinLnBrk="0">
              <a:buFont typeface="Wingdings"/>
              <a:buChar char=""/>
            </a:pPr>
            <a:r>
              <a:rPr sz="3200" cap="none" i="0" b="0" strike="noStrik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일별, 월별, 연별로 데일리룩 정렬</a:t>
            </a:r>
            <a:endParaRPr lang="ko-KR" altLang="en-US" sz="3200" cap="none" i="0" b="0" strike="noStrik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9" name="Rect 0"/>
          <p:cNvSpPr txBox="1">
            <a:spLocks/>
          </p:cNvSpPr>
          <p:nvPr/>
        </p:nvSpPr>
        <p:spPr>
          <a:xfrm rot="0">
            <a:off x="2431415" y="3453765"/>
            <a:ext cx="6214745" cy="10775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254000" indent="-254000" rtl="0" algn="l" latinLnBrk="0">
              <a:buFont typeface="Wingdings"/>
              <a:buChar char=""/>
            </a:pPr>
            <a:r>
              <a:rPr sz="3200" cap="none" i="0" b="0" strike="noStrik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하루에 하나의 데일리룩을 작성하여 그날의 착장과 감상을 기록</a:t>
            </a:r>
            <a:endParaRPr lang="ko-KR" altLang="en-US" sz="3200" cap="none" i="0" b="0" strike="noStrik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80" name="Picture " descr="C:/Users/admin/AppData/Roaming/PolarisOffice/ETemp/10604_9621416/fImage47797482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64065" y="1868170"/>
            <a:ext cx="5922645" cy="419608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1" name="Picture " descr="C:/Users/admin/AppData/Roaming/PolarisOffice/ETemp/10604_9621416/fImage41409483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44470" y="6741160"/>
            <a:ext cx="3806190" cy="2797175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2" name="Picture " descr="C:/Users/admin/AppData/Roaming/PolarisOffice/ETemp/10604_9621416/fImage37813484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98055" y="6738620"/>
            <a:ext cx="3724910" cy="279273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3" name="Picture " descr="C:/Users/admin/AppData/Roaming/PolarisOffice/ETemp/10604_9621416/fImage22962485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37975" y="6741160"/>
            <a:ext cx="4033520" cy="282194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grpSp>
        <p:nvGrpSpPr>
          <p:cNvPr id="189" name="Group 5"/>
          <p:cNvGrpSpPr/>
          <p:nvPr/>
        </p:nvGrpSpPr>
        <p:grpSpPr>
          <a:xfrm rot="0">
            <a:off x="14246225" y="5639435"/>
            <a:ext cx="2053590" cy="766445"/>
            <a:chOff x="14246225" y="5639435"/>
            <a:chExt cx="2053590" cy="766445"/>
          </a:xfrm>
        </p:grpSpPr>
        <p:pic>
          <p:nvPicPr>
            <p:cNvPr id="184" name="Picture " descr="C:/Users/admin/AppData/Roaming/PolarisOffice/ETemp/10604_9621416/fImage3944869169.png"/>
            <p:cNvPicPr>
              <a:picLocks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4378940" y="5639435"/>
              <a:ext cx="1838960" cy="766445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185" name="Rect 0"/>
            <p:cNvSpPr txBox="1">
              <a:spLocks/>
            </p:cNvSpPr>
            <p:nvPr/>
          </p:nvSpPr>
          <p:spPr>
            <a:xfrm rot="21360000">
              <a:off x="14246225" y="5722620"/>
              <a:ext cx="2053590" cy="52387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ctr">
              <a:sp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400" cap="none" i="0" b="1" strike="noStrik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데일리룩 신규 등록</a:t>
              </a:r>
              <a:endParaRPr lang="ko-KR" altLang="en-US" sz="1400" cap="none" i="0" b="1" strike="noStrik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  <a:p>
              <a:pPr marL="0" indent="0" rtl="0" algn="ctr" latinLnBrk="0">
                <a:buFontTx/>
                <a:buNone/>
              </a:pPr>
              <a:r>
                <a:rPr sz="1400" cap="none" i="0" b="1" strike="noStrik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페이지의 일부</a:t>
              </a:r>
              <a:endParaRPr lang="ko-KR" altLang="en-US" sz="1400" cap="none" i="0" b="1" strike="noStrik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grpSp>
        <p:nvGrpSpPr>
          <p:cNvPr id="188" name="Group 5"/>
          <p:cNvGrpSpPr/>
          <p:nvPr/>
        </p:nvGrpSpPr>
        <p:grpSpPr>
          <a:xfrm rot="0">
            <a:off x="1542415" y="6224905"/>
            <a:ext cx="2053590" cy="766445"/>
            <a:chOff x="1542415" y="6224905"/>
            <a:chExt cx="2053590" cy="766445"/>
          </a:xfrm>
        </p:grpSpPr>
        <p:pic>
          <p:nvPicPr>
            <p:cNvPr id="186" name="Picture " descr="C:/Users/admin/AppData/Roaming/PolarisOffice/ETemp/10604_9621416/fImage3944895724.png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20000">
              <a:off x="1675130" y="6224905"/>
              <a:ext cx="1838960" cy="766445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187" name="Rect 0"/>
            <p:cNvSpPr txBox="1">
              <a:spLocks/>
            </p:cNvSpPr>
            <p:nvPr/>
          </p:nvSpPr>
          <p:spPr>
            <a:xfrm rot="21120000">
              <a:off x="1542415" y="6308090"/>
              <a:ext cx="2053590" cy="52387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ctr">
              <a:sp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400" cap="none" i="0" b="1" strike="noStrik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드롭 박스 선택에 따라</a:t>
              </a:r>
              <a:endParaRPr lang="ko-KR" altLang="en-US" sz="1400" cap="none" i="0" b="1" strike="noStrik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  <a:p>
              <a:pPr marL="0" indent="0" rtl="0" algn="ctr" latinLnBrk="0">
                <a:buFontTx/>
                <a:buNone/>
              </a:pPr>
              <a:r>
                <a:rPr sz="1400" cap="none" i="0" b="1" strike="noStrik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바뀌는 달력 그리드</a:t>
              </a:r>
              <a:endParaRPr lang="ko-KR" altLang="en-US" sz="1400" cap="none" i="0" b="1" strike="noStrik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pic>
        <p:nvPicPr>
          <p:cNvPr id="190" name="Picture " descr="C:/Users/admin/AppData/Roaming/PolarisOffice/ETemp/10604_9621416/fImage1614921478.png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2475" y="1362710"/>
            <a:ext cx="13870305" cy="48895"/>
          </a:xfrm>
          <a:prstGeom prst="rect"/>
          <a:noFill/>
          <a:ln w="0">
            <a:noFill/>
            <a:prstDash/>
          </a:ln>
        </p:spPr>
      </p:pic>
      <p:pic>
        <p:nvPicPr>
          <p:cNvPr id="191" name="Picture " descr="C:/Users/admin/AppData/Roaming/PolarisOffice/ETemp/10604_9621416/fImage1614939358.png"/>
          <p:cNvPicPr>
            <a:picLocks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44825" y="3261995"/>
            <a:ext cx="5031105" cy="48260"/>
          </a:xfrm>
          <a:prstGeom prst="rect"/>
          <a:noFill/>
          <a:ln w="0">
            <a:noFill/>
            <a:prstDash/>
          </a:ln>
        </p:spPr>
      </p:pic>
      <p:pic>
        <p:nvPicPr>
          <p:cNvPr id="192" name="Picture " descr="C:/Users/admin/AppData/Roaming/PolarisOffice/ETemp/10604_9621416/fImage29924946962.png"/>
          <p:cNvPicPr>
            <a:picLocks/>
          </p:cNvPicPr>
          <p:nvPr/>
        </p:nvPicPr>
        <p:blipFill rotWithShape="1">
          <a:blip r:embed="rId10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98040" y="1792605"/>
            <a:ext cx="6925945" cy="4340225"/>
          </a:xfrm>
          <a:prstGeom prst="rect"/>
          <a:noFill/>
          <a:ln w="19050" cap="flat" cmpd="sng">
            <a:prstDash val="solid"/>
            <a:round/>
          </a:ln>
        </p:spPr>
      </p:pic>
      <p:sp>
        <p:nvSpPr>
          <p:cNvPr id="193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 hangingPunct="1"/>
            <a:endParaRPr lang="ko-KR" altLang="en-US" sz="1800" cap="none" i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4855" y="6059805"/>
            <a:ext cx="6270625" cy="3296285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pic>
        <p:nvPicPr>
          <p:cNvPr id="204" name="Picture 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9460" y="1805940"/>
            <a:ext cx="6270625" cy="3296285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4085" y="414655"/>
            <a:ext cx="625729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50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서비스 구성</a:t>
            </a:r>
            <a:endParaRPr lang="ko-KR" altLang="en-US" sz="50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2527935" y="2386965"/>
            <a:ext cx="5276850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43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패션 센스 피드백</a:t>
            </a:r>
            <a:endParaRPr lang="ko-KR" altLang="en-US" sz="43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>
            <a:off x="2341245" y="3371215"/>
            <a:ext cx="5862955" cy="9855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rtl="0" latinLnBrk="0">
              <a:buClr>
                <a:schemeClr val="bg1"/>
              </a:buClr>
              <a:buFont typeface="Wingdings"/>
              <a:buChar char=""/>
            </a:pP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유저가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작성한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데일리룩에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점수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l" rtl="0" latinLnBrk="0"/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 (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항목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체크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방식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)와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의견으로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피드백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78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7030" y="1637665"/>
            <a:ext cx="7142480" cy="35286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2" name="Rect 0"/>
          <p:cNvSpPr txBox="1">
            <a:spLocks/>
          </p:cNvSpPr>
          <p:nvPr/>
        </p:nvSpPr>
        <p:spPr>
          <a:xfrm>
            <a:off x="2415540" y="7402195"/>
            <a:ext cx="5499100" cy="1431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49250" indent="-254000" algn="l" rtl="0" latinLnBrk="0">
              <a:buClr>
                <a:schemeClr val="bg1"/>
              </a:buClr>
              <a:buFont typeface="Wingdings"/>
              <a:buChar char=""/>
            </a:pP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내가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가지고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있는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아이템을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추가해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데일리룩에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더하고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,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나만의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옷장을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만들어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관리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93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7030" y="5415915"/>
            <a:ext cx="7117715" cy="43351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4" name="Rect 0"/>
          <p:cNvSpPr txBox="1">
            <a:spLocks/>
          </p:cNvSpPr>
          <p:nvPr/>
        </p:nvSpPr>
        <p:spPr>
          <a:xfrm>
            <a:off x="2528570" y="6409690"/>
            <a:ext cx="5276850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43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코디(조합)</a:t>
            </a:r>
            <a:endParaRPr lang="ko-KR" altLang="en-US" sz="43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99" name="Picture 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675" y="130810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1" name="Picture 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4435" y="7164070"/>
            <a:ext cx="5400675" cy="48260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188" name="Group 5"/>
          <p:cNvGrpSpPr/>
          <p:nvPr/>
        </p:nvGrpSpPr>
        <p:grpSpPr>
          <a:xfrm>
            <a:off x="8292465" y="1442085"/>
            <a:ext cx="2006600" cy="766445"/>
            <a:chOff x="8292465" y="1442085"/>
            <a:chExt cx="2006600" cy="766445"/>
          </a:xfrm>
        </p:grpSpPr>
        <p:pic>
          <p:nvPicPr>
            <p:cNvPr id="189" name="Picture 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8402320" y="1442085"/>
              <a:ext cx="1797050" cy="76644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0" name="Rect 0"/>
            <p:cNvSpPr txBox="1">
              <a:spLocks/>
            </p:cNvSpPr>
            <p:nvPr/>
          </p:nvSpPr>
          <p:spPr>
            <a:xfrm rot="21360000">
              <a:off x="8292465" y="1624965"/>
              <a:ext cx="2006600" cy="3079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댓글 작성 창의 일부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grpSp>
        <p:nvGrpSpPr>
          <p:cNvPr id="195" name="Group 5"/>
          <p:cNvGrpSpPr/>
          <p:nvPr/>
        </p:nvGrpSpPr>
        <p:grpSpPr>
          <a:xfrm>
            <a:off x="8350250" y="4871085"/>
            <a:ext cx="1845945" cy="766445"/>
            <a:chOff x="8350250" y="4871085"/>
            <a:chExt cx="1845945" cy="766445"/>
          </a:xfrm>
        </p:grpSpPr>
        <p:pic>
          <p:nvPicPr>
            <p:cNvPr id="196" name="Picture 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8469630" y="4871085"/>
              <a:ext cx="1653540" cy="76644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7" name="Rect 0"/>
            <p:cNvSpPr txBox="1">
              <a:spLocks/>
            </p:cNvSpPr>
            <p:nvPr/>
          </p:nvSpPr>
          <p:spPr>
            <a:xfrm rot="21360000">
              <a:off x="8350250" y="4953635"/>
              <a:ext cx="1845945" cy="5238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옷장 생성 후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아이템 관리 창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sp>
        <p:nvSpPr>
          <p:cNvPr id="206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24" name="Picture 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340" y="3166110"/>
            <a:ext cx="5400675" cy="4826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22</Pages>
  <Paragraphs>140</Paragraphs>
  <Words>458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</dc:creator>
  <cp:lastModifiedBy>곽 다은</cp:lastModifiedBy>
  <dc:title>PowerPoint 프레젠테이션</dc:title>
  <cp:version>9.104.121.46349</cp:version>
  <dcterms:modified xsi:type="dcterms:W3CDTF">2022-03-18T07:05:59Z</dcterms:modified>
</cp:coreProperties>
</file>