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94" r:id="rId42"/>
    <p:sldMasterId id="2147483795" r:id="rId44"/>
    <p:sldMasterId id="2147483796" r:id="rId46"/>
    <p:sldMasterId id="2147483797" r:id="rId48"/>
  </p:sldMasterIdLst>
  <p:notesMasterIdLst>
    <p:notesMasterId r:id="rId50"/>
  </p:notesMasterIdLst>
  <p:sldIdLst>
    <p:sldId id="256" r:id="rId52"/>
    <p:sldId id="278" r:id="rId54"/>
    <p:sldId id="286" r:id="rId56"/>
    <p:sldId id="280" r:id="rId58"/>
    <p:sldId id="287" r:id="rId60"/>
    <p:sldId id="298" r:id="rId61"/>
    <p:sldId id="295" r:id="rId63"/>
    <p:sldId id="303" r:id="rId65"/>
    <p:sldId id="294" r:id="rId66"/>
    <p:sldId id="296" r:id="rId68"/>
    <p:sldId id="297" r:id="rId70"/>
    <p:sldId id="292" r:id="rId72"/>
    <p:sldId id="284" r:id="rId74"/>
    <p:sldId id="288" r:id="rId76"/>
    <p:sldId id="293" r:id="rId78"/>
    <p:sldId id="299" r:id="rId80"/>
    <p:sldId id="300" r:id="rId82"/>
    <p:sldId id="301" r:id="rId84"/>
    <p:sldId id="290" r:id="rId86"/>
    <p:sldId id="302" r:id="rId88"/>
    <p:sldId id="279" r:id="rId90"/>
    <p:sldId id="276" r:id="rId9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  <a:srgbClr val="93819F"/>
    <a:srgbClr val="7A5E8D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2" Type="http://schemas.openxmlformats.org/officeDocument/2006/relationships/slideMaster" Target="slideMasters/slideMaster1.xml"></Relationship><Relationship Id="rId43" Type="http://schemas.openxmlformats.org/officeDocument/2006/relationships/theme" Target="theme/theme1.xml"></Relationship><Relationship Id="rId44" Type="http://schemas.openxmlformats.org/officeDocument/2006/relationships/slideMaster" Target="slideMasters/slideMaster2.xml"></Relationship><Relationship Id="rId46" Type="http://schemas.openxmlformats.org/officeDocument/2006/relationships/slideMaster" Target="slideMasters/slideMaster3.xml"></Relationship><Relationship Id="rId48" Type="http://schemas.openxmlformats.org/officeDocument/2006/relationships/slideMaster" Target="slideMasters/slideMaster4.xml"></Relationship><Relationship Id="rId50" Type="http://schemas.openxmlformats.org/officeDocument/2006/relationships/notesMaster" Target="notesMasters/notesMaster1.xml"></Relationship><Relationship Id="rId52" Type="http://schemas.openxmlformats.org/officeDocument/2006/relationships/slide" Target="slides/slide1.xml"></Relationship><Relationship Id="rId54" Type="http://schemas.openxmlformats.org/officeDocument/2006/relationships/slide" Target="slides/slide2.xml"></Relationship><Relationship Id="rId56" Type="http://schemas.openxmlformats.org/officeDocument/2006/relationships/slide" Target="slides/slide3.xml"></Relationship><Relationship Id="rId58" Type="http://schemas.openxmlformats.org/officeDocument/2006/relationships/slide" Target="slides/slide4.xml"></Relationship><Relationship Id="rId60" Type="http://schemas.openxmlformats.org/officeDocument/2006/relationships/slide" Target="slides/slide5.xml"></Relationship><Relationship Id="rId61" Type="http://schemas.openxmlformats.org/officeDocument/2006/relationships/slide" Target="slides/slide6.xml"></Relationship><Relationship Id="rId63" Type="http://schemas.openxmlformats.org/officeDocument/2006/relationships/slide" Target="slides/slide7.xml"></Relationship><Relationship Id="rId65" Type="http://schemas.openxmlformats.org/officeDocument/2006/relationships/slide" Target="slides/slide8.xml"></Relationship><Relationship Id="rId66" Type="http://schemas.openxmlformats.org/officeDocument/2006/relationships/slide" Target="slides/slide9.xml"></Relationship><Relationship Id="rId68" Type="http://schemas.openxmlformats.org/officeDocument/2006/relationships/slide" Target="slides/slide10.xml"></Relationship><Relationship Id="rId70" Type="http://schemas.openxmlformats.org/officeDocument/2006/relationships/slide" Target="slides/slide11.xml"></Relationship><Relationship Id="rId72" Type="http://schemas.openxmlformats.org/officeDocument/2006/relationships/slide" Target="slides/slide12.xml"></Relationship><Relationship Id="rId74" Type="http://schemas.openxmlformats.org/officeDocument/2006/relationships/slide" Target="slides/slide13.xml"></Relationship><Relationship Id="rId76" Type="http://schemas.openxmlformats.org/officeDocument/2006/relationships/slide" Target="slides/slide14.xml"></Relationship><Relationship Id="rId78" Type="http://schemas.openxmlformats.org/officeDocument/2006/relationships/slide" Target="slides/slide15.xml"></Relationship><Relationship Id="rId80" Type="http://schemas.openxmlformats.org/officeDocument/2006/relationships/slide" Target="slides/slide16.xml"></Relationship><Relationship Id="rId82" Type="http://schemas.openxmlformats.org/officeDocument/2006/relationships/slide" Target="slides/slide17.xml"></Relationship><Relationship Id="rId84" Type="http://schemas.openxmlformats.org/officeDocument/2006/relationships/slide" Target="slides/slide18.xml"></Relationship><Relationship Id="rId86" Type="http://schemas.openxmlformats.org/officeDocument/2006/relationships/slide" Target="slides/slide19.xml"></Relationship><Relationship Id="rId88" Type="http://schemas.openxmlformats.org/officeDocument/2006/relationships/slide" Target="slides/slide20.xml"></Relationship><Relationship Id="rId90" Type="http://schemas.openxmlformats.org/officeDocument/2006/relationships/slide" Target="slides/slide21.xml"></Relationship><Relationship Id="rId92" Type="http://schemas.openxmlformats.org/officeDocument/2006/relationships/slide" Target="slides/slide22.xml"></Relationship><Relationship Id="rId95" Type="http://schemas.openxmlformats.org/officeDocument/2006/relationships/viewProps" Target="viewProps.xml"></Relationship><Relationship Id="rId9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 0"/>
          <p:cNvSpPr txBox="1">
            <a:spLocks/>
          </p:cNvSpPr>
          <p:nvPr>
            <p:ph type="body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30" name="Rect 0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5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26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7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8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1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2" name="Rect 0"/>
          <p:cNvSpPr txBox="1">
            <a:spLocks/>
          </p:cNvSpPr>
          <p:nvPr>
            <p:ph type="body"/>
          </p:nvPr>
        </p:nvSpPr>
        <p:spPr>
          <a:xfrm rot="0">
            <a:off x="4648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8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39" name="Rect 0"/>
          <p:cNvSpPr txBox="1">
            <a:spLocks/>
          </p:cNvSpPr>
          <p:nvPr>
            <p:ph type="body"/>
          </p:nvPr>
        </p:nvSpPr>
        <p:spPr>
          <a:xfrm rot="0">
            <a:off x="457200" y="2174875"/>
            <a:ext cx="404114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0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1" name="Rect 0"/>
          <p:cNvSpPr txBox="1">
            <a:spLocks/>
          </p:cNvSpPr>
          <p:nvPr>
            <p:ph type="body"/>
          </p:nvPr>
        </p:nvSpPr>
        <p:spPr>
          <a:xfrm rot="0">
            <a:off x="4645025" y="2174875"/>
            <a:ext cx="404241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6" name="Rect 0"/>
          <p:cNvSpPr txBox="1">
            <a:spLocks/>
          </p:cNvSpPr>
          <p:nvPr>
            <p:ph type="body"/>
          </p:nvPr>
        </p:nvSpPr>
        <p:spPr>
          <a:xfrm rot="0">
            <a:off x="3575050" y="273050"/>
            <a:ext cx="5112385" cy="5854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5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  <a:noFill/>
          <a:ln w="0">
            <a:noFill/>
            <a:prstDash/>
          </a:ln>
        </p:spPr>
      </p:sp>
      <p:sp>
        <p:nvSpPr>
          <p:cNvPr id="6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6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0" name="Rect 0"/>
          <p:cNvSpPr txBox="1">
            <a:spLocks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6" name="Rect 0"/>
          <p:cNvSpPr txBox="1">
            <a:spLocks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1.xml"></Relationship><Relationship Id="rId2" Type="http://schemas.openxmlformats.org/officeDocument/2006/relationships/slideLayout" Target="../slideLayouts/slideLayout32.xml"></Relationship><Relationship Id="rId3" Type="http://schemas.openxmlformats.org/officeDocument/2006/relationships/slideLayout" Target="../slideLayouts/slideLayout33.xml"></Relationship><Relationship Id="rId4" Type="http://schemas.openxmlformats.org/officeDocument/2006/relationships/slideLayout" Target="../slideLayouts/slideLayout34.xml"></Relationship><Relationship Id="rId5" Type="http://schemas.openxmlformats.org/officeDocument/2006/relationships/slideLayout" Target="../slideLayouts/slideLayout35.xml"></Relationship><Relationship Id="rId6" Type="http://schemas.openxmlformats.org/officeDocument/2006/relationships/slideLayout" Target="../slideLayouts/slideLayout36.xml"></Relationship><Relationship Id="rId7" Type="http://schemas.openxmlformats.org/officeDocument/2006/relationships/slideLayout" Target="../slideLayouts/slideLayout37.xml"></Relationship><Relationship Id="rId8" Type="http://schemas.openxmlformats.org/officeDocument/2006/relationships/slideLayout" Target="../slideLayouts/slideLayout38.xml"></Relationship><Relationship Id="rId9" Type="http://schemas.openxmlformats.org/officeDocument/2006/relationships/slideLayout" Target="../slideLayouts/slideLayout39.xml"></Relationship><Relationship Id="rId10" Type="http://schemas.openxmlformats.org/officeDocument/2006/relationships/slideLayout" Target="../slideLayouts/slideLayout40.xml"></Relationship><Relationship Id="rId11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image19.png"></Relationship><Relationship Id="rId2" Type="http://schemas.openxmlformats.org/officeDocument/2006/relationships/notesSlide" Target="../notesSlides/notesSlide10.xml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png"></Relationship><Relationship Id="rId4" Type="http://schemas.openxmlformats.org/officeDocument/2006/relationships/image" Target="../media/image6.png"></Relationship><Relationship Id="rId8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910844068467.png"></Relationship><Relationship Id="rId4" Type="http://schemas.openxmlformats.org/officeDocument/2006/relationships/image" Target="../media/fImage684474186334.png"></Relationship><Relationship Id="rId5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25.png"></Relationship><Relationship Id="rId4" Type="http://schemas.openxmlformats.org/officeDocument/2006/relationships/image" Target="../media/image6.png"></Relationship></Relationships>
</file>

<file path=ppt/slides/_rels/slide13.xml.rels><?xml version="1.0" encoding="UTF-8"?>
<Relationships xmlns="http://schemas.openxmlformats.org/package/2006/relationships"><Relationship Id="rId8" Type="http://schemas.openxmlformats.org/officeDocument/2006/relationships/image" Target="../media/image31.png"></Relationship><Relationship Id="rId3" Type="http://schemas.openxmlformats.org/officeDocument/2006/relationships/image" Target="../media/image26.png"></Relationship><Relationship Id="rId7" Type="http://schemas.openxmlformats.org/officeDocument/2006/relationships/image" Target="../media/image30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/Relationships>
</file>

<file path=ppt/slides/_rels/slide14.xml.rels><?xml version="1.0" encoding="UTF-8"?>
<Relationships xmlns="http://schemas.openxmlformats.org/package/2006/relationships"><Relationship Id="rId8" Type="http://schemas.openxmlformats.org/officeDocument/2006/relationships/image" Target="../media/image36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35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4.png"></Relationship><Relationship Id="rId5" Type="http://schemas.openxmlformats.org/officeDocument/2006/relationships/image" Target="../media/image33.png"></Relationship><Relationship Id="rId10" Type="http://schemas.openxmlformats.org/officeDocument/2006/relationships/image" Target="../media/image38.png"></Relationship><Relationship Id="rId4" Type="http://schemas.openxmlformats.org/officeDocument/2006/relationships/image" Target="../media/image32.png"></Relationship><Relationship Id="rId9" Type="http://schemas.openxmlformats.org/officeDocument/2006/relationships/image" Target="../media/image37.png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11.xml"></Relationship><Relationship Id="rId4" Type="http://schemas.openxmlformats.org/officeDocument/2006/relationships/image" Target="../media/image39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1040664716500.png"></Relationship><Relationship Id="rId4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457214829169.png"></Relationship><Relationship Id="rId4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747334925724.png"></Relationship><Relationship Id="rId4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0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302035011478.png"></Relationship><Relationship Id="rId4" Type="http://schemas.openxmlformats.org/officeDocument/2006/relationships/image" Target="../media/fImage297225039358.png"></Relationship><Relationship Id="rId5" Type="http://schemas.openxmlformats.org/officeDocument/2006/relationships/image" Target="../media/fImage302035046962.png"></Relationship><Relationship Id="rId6" Type="http://schemas.openxmlformats.org/officeDocument/2006/relationships/image" Target="../media/fImage297225054464.png"></Relationship><Relationship Id="rId7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41.png"></Relationship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29184641941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14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9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1.xml"></Relationship><Relationship Id="rId2" Type="http://schemas.openxmlformats.org/officeDocument/2006/relationships/image" Target="../media/fImage4779748241.png"></Relationship><Relationship Id="rId3" Type="http://schemas.openxmlformats.org/officeDocument/2006/relationships/image" Target="../media/fImage414094838467.png"></Relationship><Relationship Id="rId4" Type="http://schemas.openxmlformats.org/officeDocument/2006/relationships/image" Target="../media/fImage378134846334.png"></Relationship><Relationship Id="rId5" Type="http://schemas.openxmlformats.org/officeDocument/2006/relationships/image" Target="../media/fImage229624856500.png"></Relationship><Relationship Id="rId6" Type="http://schemas.openxmlformats.org/officeDocument/2006/relationships/image" Target="../media/fImage3944869169.png"></Relationship><Relationship Id="rId7" Type="http://schemas.openxmlformats.org/officeDocument/2006/relationships/image" Target="../media/fImage3944895724.png"></Relationship><Relationship Id="rId8" Type="http://schemas.openxmlformats.org/officeDocument/2006/relationships/image" Target="../media/fImage1614921478.png"></Relationship><Relationship Id="rId9" Type="http://schemas.openxmlformats.org/officeDocument/2006/relationships/image" Target="../media/fImage1614939358.png"></Relationship><Relationship Id="rId10" Type="http://schemas.openxmlformats.org/officeDocument/2006/relationships/image" Target="../media/fImage29924946962.png"></Relationship><Relationship Id="rId11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19.png"></Relationship><Relationship Id="rId3" Type="http://schemas.openxmlformats.org/officeDocument/2006/relationships/image" Target="../media/image1.png"></Relationship><Relationship Id="rId7" Type="http://schemas.openxmlformats.org/officeDocument/2006/relationships/image" Target="../media/image6.png"></Relationship><Relationship Id="rId2" Type="http://schemas.openxmlformats.org/officeDocument/2006/relationships/notesSlide" Target="../notesSlides/notesSlide9.xml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Relationship Id="rId9" Type="http://schemas.openxmlformats.org/officeDocument/2006/relationships/slideLayout" Target="../slideLayouts/slideLayout2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7" descr="C:/Users/admin/AppData/Roaming/PolarisOffice/ETemp/896_7257752/image2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1045" y="6009005"/>
            <a:ext cx="6734810" cy="381381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8" descr="C:/Users/admin/AppData/Roaming/PolarisOffice/ETemp/896_7257752/image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705610"/>
            <a:ext cx="6804025" cy="409511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2" name="그림 2" descr="C:/Users/admin/AppData/Roaming/PolarisOffice/ETemp/896_7257752/image1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10765" y="1619885"/>
            <a:ext cx="4714240" cy="6562090"/>
          </a:xfrm>
          <a:prstGeom prst="rect"/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 rot="0">
            <a:off x="2644775" y="3251200"/>
            <a:ext cx="4137660" cy="3658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메인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화면에는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최신글</a:t>
            </a:r>
            <a:r>
              <a:rPr lang="en-US" altLang="ko-KR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인기글 순 조회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6124575"/>
            <a:ext cx="2054860" cy="766445"/>
            <a:chOff x="13912850" y="6124575"/>
            <a:chExt cx="2054860" cy="766445"/>
          </a:xfrm>
        </p:grpSpPr>
        <p:pic>
          <p:nvPicPr>
            <p:cNvPr id="186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6124575"/>
              <a:ext cx="1839595" cy="76581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850" y="6236970"/>
              <a:ext cx="2054225" cy="52260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 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결과물</a:t>
              </a:r>
              <a:endParaRPr lang="ko-KR" altLang="en-US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6962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285" y="2023745"/>
              <a:ext cx="205486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 정의서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896_7257752/fImage9108440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0175" y="2091055"/>
            <a:ext cx="6704330" cy="6113780"/>
          </a:xfrm>
          <a:prstGeom prst="rect"/>
          <a:noFill/>
        </p:spPr>
      </p:pic>
      <p:pic>
        <p:nvPicPr>
          <p:cNvPr id="195" name="그림 13" descr="C:/Users/admin/AppData/Roaming/PolarisOffice/ETemp/896_7257752/fImage68447418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2066925"/>
            <a:ext cx="8058785" cy="6125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70" y="1601470"/>
            <a:ext cx="9610090" cy="8073390"/>
          </a:xfrm>
          <a:prstGeom prst="rect">
            <a:avLst/>
          </a:prstGeom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7" descr="C:/Users/admin/AppData/Roaming/PolarisOffice/ETemp/896_7257752/fImage1040664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"/>
          <a:stretch>
            <a:fillRect/>
          </a:stretch>
        </p:blipFill>
        <p:spPr>
          <a:xfrm rot="0">
            <a:off x="2393950" y="1918970"/>
            <a:ext cx="13133070" cy="710628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4655185" y="372745"/>
            <a:ext cx="899350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5" name="그림 20" descr="C:/Users/admin/AppData/Roaming/PolarisOffice/ETemp/896_7257752/fImage4572148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7075" y="1637030"/>
            <a:ext cx="9106535" cy="778764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 명세서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2" descr="C:/Users/admin/AppData/Roaming/PolarisOffice/ETemp/896_7257752/fImage7473349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7100" y="1690370"/>
            <a:ext cx="11373485" cy="764476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29325" y="400050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 descr="C:/Users/admin/AppData/Roaming/PolarisOffice/ETemp/896_7257752/fImage30203501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63125" y="2338070"/>
            <a:ext cx="7230110" cy="5606415"/>
          </a:xfrm>
          <a:prstGeom prst="rect"/>
          <a:noFill/>
        </p:spPr>
      </p:pic>
      <p:pic>
        <p:nvPicPr>
          <p:cNvPr id="195" name="그림 25" descr="C:/Users/admin/AppData/Roaming/PolarisOffice/ETemp/896_7257752/fImage2972250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2333625"/>
            <a:ext cx="8020685" cy="5544185"/>
          </a:xfrm>
          <a:prstGeom prst="rect"/>
          <a:noFill/>
        </p:spPr>
      </p:pic>
      <p:pic>
        <p:nvPicPr>
          <p:cNvPr id="196" name="그림 35" descr="C:/Users/admin/AppData/Roaming/PolarisOffice/ETemp/896_7257752/fImage30203504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4075" y="2338070"/>
            <a:ext cx="7230110" cy="5606415"/>
          </a:xfrm>
          <a:prstGeom prst="rect"/>
          <a:noFill/>
        </p:spPr>
      </p:pic>
      <p:pic>
        <p:nvPicPr>
          <p:cNvPr id="197" name="그림 36" descr="C:/Users/admin/AppData/Roaming/PolarisOffice/ETemp/896_7257752/fImage29722505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2333625"/>
            <a:ext cx="8020685" cy="5544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315960" y="1604010"/>
            <a:ext cx="2337435" cy="86741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4" descr="C:/Users/admin/AppData/Roaming/PolarisOffice/ETemp/896_7257752/fImage29184641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26405" y="1409700"/>
            <a:ext cx="7256780" cy="8458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561911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53">
            <a:extLst>
              <a:ext uri="{FF2B5EF4-FFF2-40B4-BE49-F238E27FC236}">
                <a16:creationId xmlns:a16="http://schemas.microsoft.com/office/drawing/2014/main" id="{E156733F-7F4B-47F6-9105-62F8416A20D3}"/>
              </a:ext>
            </a:extLst>
          </p:cNvPr>
          <p:cNvGrpSpPr/>
          <p:nvPr/>
        </p:nvGrpSpPr>
        <p:grpSpPr>
          <a:xfrm>
            <a:off x="9311005" y="2273300"/>
            <a:ext cx="3357245" cy="2679065"/>
            <a:chOff x="9311005" y="2273300"/>
            <a:chExt cx="3357245" cy="2679065"/>
          </a:xfrm>
        </p:grpSpPr>
        <p:pic>
          <p:nvPicPr>
            <p:cNvPr id="45" name="Google Shape;145;p16">
              <a:extLst>
                <a:ext uri="{FF2B5EF4-FFF2-40B4-BE49-F238E27FC236}">
                  <a16:creationId xmlns:a16="http://schemas.microsoft.com/office/drawing/2014/main" id="{EEBF1595-16A6-4721-AE01-FBD05FFE503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11005" y="2273300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6" name="도형 50">
              <a:extLst>
                <a:ext uri="{FF2B5EF4-FFF2-40B4-BE49-F238E27FC236}">
                  <a16:creationId xmlns:a16="http://schemas.microsoft.com/office/drawing/2014/main" id="{929FD45C-C146-4780-8B46-06F506652583}"/>
                </a:ext>
              </a:extLst>
            </p:cNvPr>
            <p:cNvSpPr>
              <a:spLocks/>
            </p:cNvSpPr>
            <p:nvPr/>
          </p:nvSpPr>
          <p:spPr>
            <a:xfrm>
              <a:off x="9510395" y="2496185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3003530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1926590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1926590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561848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9" name="그룹 51">
            <a:extLst>
              <a:ext uri="{FF2B5EF4-FFF2-40B4-BE49-F238E27FC236}">
                <a16:creationId xmlns:a16="http://schemas.microsoft.com/office/drawing/2014/main" id="{1EEB0F80-B530-4E45-B6FA-3787F230B355}"/>
              </a:ext>
            </a:extLst>
          </p:cNvPr>
          <p:cNvGrpSpPr/>
          <p:nvPr/>
        </p:nvGrpSpPr>
        <p:grpSpPr>
          <a:xfrm>
            <a:off x="9309735" y="5657215"/>
            <a:ext cx="3357880" cy="2671445"/>
            <a:chOff x="9309735" y="5657215"/>
            <a:chExt cx="3357880" cy="2671445"/>
          </a:xfrm>
        </p:grpSpPr>
        <p:sp>
          <p:nvSpPr>
            <p:cNvPr id="60" name="도형 41">
              <a:extLst>
                <a:ext uri="{FF2B5EF4-FFF2-40B4-BE49-F238E27FC236}">
                  <a16:creationId xmlns:a16="http://schemas.microsoft.com/office/drawing/2014/main" id="{F17AFFF8-B46A-40B0-BC1D-1E8FF84E43D1}"/>
                </a:ext>
              </a:extLst>
            </p:cNvPr>
            <p:cNvSpPr>
              <a:spLocks/>
            </p:cNvSpPr>
            <p:nvPr/>
          </p:nvSpPr>
          <p:spPr>
            <a:xfrm>
              <a:off x="9309735" y="565721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1" name="도형 42">
              <a:extLst>
                <a:ext uri="{FF2B5EF4-FFF2-40B4-BE49-F238E27FC236}">
                  <a16:creationId xmlns:a16="http://schemas.microsoft.com/office/drawing/2014/main" id="{2E35502C-CD5F-46C1-99FE-7D30265A7525}"/>
                </a:ext>
              </a:extLst>
            </p:cNvPr>
            <p:cNvSpPr>
              <a:spLocks/>
            </p:cNvSpPr>
            <p:nvPr/>
          </p:nvSpPr>
          <p:spPr>
            <a:xfrm>
              <a:off x="9470390" y="583501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3013055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222186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545274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92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sp>
        <p:nvSpPr>
          <p:cNvPr id="69" name="Google Shape;163;p16">
            <a:extLst>
              <a:ext uri="{FF2B5EF4-FFF2-40B4-BE49-F238E27FC236}">
                <a16:creationId xmlns:a16="http://schemas.microsoft.com/office/drawing/2014/main" id="{74A78492-2D50-476C-B0F2-3EEFF7C48E6D}"/>
              </a:ext>
            </a:extLst>
          </p:cNvPr>
          <p:cNvSpPr txBox="1">
            <a:spLocks/>
          </p:cNvSpPr>
          <p:nvPr/>
        </p:nvSpPr>
        <p:spPr>
          <a:xfrm>
            <a:off x="9416415" y="4004310"/>
            <a:ext cx="314452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46484CF-BA59-4F95-9DDC-C5AE50BE6A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2785110"/>
            <a:ext cx="1000125" cy="996315"/>
          </a:xfrm>
          <a:prstGeom prst="rect">
            <a:avLst/>
          </a:prstGeom>
          <a:noFill/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8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46225" y="2731135"/>
            <a:ext cx="1052830" cy="1052830"/>
          </a:xfrm>
          <a:prstGeom prst="rect"/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329753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2166620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583438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6" name="Google Shape;165;p16">
            <a:extLst>
              <a:ext uri="{FF2B5EF4-FFF2-40B4-BE49-F238E27FC236}">
                <a16:creationId xmlns:a16="http://schemas.microsoft.com/office/drawing/2014/main" id="{1C17BA46-7BA0-4639-B611-6BFDEE0C588A}"/>
              </a:ext>
            </a:extLst>
          </p:cNvPr>
          <p:cNvSpPr txBox="1">
            <a:spLocks/>
          </p:cNvSpPr>
          <p:nvPr/>
        </p:nvSpPr>
        <p:spPr>
          <a:xfrm>
            <a:off x="9527540" y="6090285"/>
            <a:ext cx="2934970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아이템으로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3225145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23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50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 hangingPunct="1"/>
            <a:endParaRPr lang="ko-KR" altLang="en-US" sz="1800" cap="none" i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 rot="0">
            <a:off x="2900680" y="2467610"/>
            <a:ext cx="5276215" cy="7543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43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 데일리룩 관리</a:t>
            </a:r>
            <a:endParaRPr lang="ko-KR" altLang="en-US" sz="43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Rect 0"/>
          <p:cNvSpPr txBox="1">
            <a:spLocks/>
          </p:cNvSpPr>
          <p:nvPr/>
        </p:nvSpPr>
        <p:spPr>
          <a:xfrm rot="0">
            <a:off x="2431415" y="4554855"/>
            <a:ext cx="586613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rtl="0" algn="l" latinLnBrk="0">
              <a:buFont typeface="Wingdings"/>
              <a:buChar char=""/>
            </a:pPr>
            <a:r>
              <a:rPr sz="32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일별, 월별, 연별로 데일리룩 정렬</a:t>
            </a:r>
            <a:endParaRPr lang="ko-KR" altLang="en-US" sz="32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Rect 0"/>
          <p:cNvSpPr txBox="1">
            <a:spLocks/>
          </p:cNvSpPr>
          <p:nvPr/>
        </p:nvSpPr>
        <p:spPr>
          <a:xfrm rot="0">
            <a:off x="2431415" y="3453765"/>
            <a:ext cx="6214745" cy="10775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rtl="0" algn="l" latinLnBrk="0">
              <a:buFont typeface="Wingdings"/>
              <a:buChar char=""/>
            </a:pPr>
            <a:r>
              <a:rPr sz="32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하루에 하나의 데일리룩을 작성하여 그날의 착장과 감상을 기록</a:t>
            </a:r>
            <a:endParaRPr lang="ko-KR" altLang="en-US" sz="32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80" name="Picture " descr="C:/Users/admin/AppData/Roaming/PolarisOffice/ETemp/10604_9621416/fImage47797482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64065" y="1868170"/>
            <a:ext cx="5922645" cy="419608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Picture " descr="C:/Users/admin/AppData/Roaming/PolarisOffice/ETemp/10604_9621416/fImage41409483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44470" y="6741160"/>
            <a:ext cx="3806190" cy="279717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Picture " descr="C:/Users/admin/AppData/Roaming/PolarisOffice/ETemp/10604_9621416/fImage37813484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98055" y="6738620"/>
            <a:ext cx="3724910" cy="279273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Picture " descr="C:/Users/admin/AppData/Roaming/PolarisOffice/ETemp/10604_9621416/fImage2296248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37975" y="6741160"/>
            <a:ext cx="4033520" cy="282194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Group 5"/>
          <p:cNvGrpSpPr/>
          <p:nvPr/>
        </p:nvGrpSpPr>
        <p:grpSpPr>
          <a:xfrm rot="0">
            <a:off x="14246225" y="5639435"/>
            <a:ext cx="2053590" cy="766445"/>
            <a:chOff x="14246225" y="5639435"/>
            <a:chExt cx="2053590" cy="766445"/>
          </a:xfrm>
        </p:grpSpPr>
        <p:pic>
          <p:nvPicPr>
            <p:cNvPr id="184" name="Picture " descr="C:/Users/admin/AppData/Roaming/PolarisOffice/ETemp/10604_9621416/fImage3944869169.png"/>
            <p:cNvPicPr>
              <a:picLocks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960" cy="76644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5" name="Rect 0"/>
            <p:cNvSpPr txBox="1">
              <a:spLocks/>
            </p:cNvSpPr>
            <p:nvPr/>
          </p:nvSpPr>
          <p:spPr>
            <a:xfrm rot="21360000">
              <a:off x="14246225" y="5722620"/>
              <a:ext cx="2053590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ctr">
              <a:sp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데일리룩 신규 등록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페이지의 일부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88" name="Group 5"/>
          <p:cNvGrpSpPr/>
          <p:nvPr/>
        </p:nvGrpSpPr>
        <p:grpSpPr>
          <a:xfrm rot="0">
            <a:off x="1542415" y="6224905"/>
            <a:ext cx="2053590" cy="766445"/>
            <a:chOff x="1542415" y="6224905"/>
            <a:chExt cx="2053590" cy="766445"/>
          </a:xfrm>
        </p:grpSpPr>
        <p:pic>
          <p:nvPicPr>
            <p:cNvPr id="186" name="Picture " descr="C:/Users/admin/AppData/Roaming/PolarisOffice/ETemp/10604_9621416/fImage3944895724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675130" y="6224905"/>
              <a:ext cx="1838960" cy="76644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7" name="Rect 0"/>
            <p:cNvSpPr txBox="1">
              <a:spLocks/>
            </p:cNvSpPr>
            <p:nvPr/>
          </p:nvSpPr>
          <p:spPr>
            <a:xfrm rot="21120000">
              <a:off x="1542415" y="6308090"/>
              <a:ext cx="2053590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ctr">
              <a:sp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드롭 박스 선택에 따라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바뀌는 달력 그리드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pic>
        <p:nvPicPr>
          <p:cNvPr id="190" name="Picture " descr="C:/Users/admin/AppData/Roaming/PolarisOffice/ETemp/10604_9621416/fImage1614921478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pic>
        <p:nvPicPr>
          <p:cNvPr id="191" name="Picture " descr="C:/Users/admin/AppData/Roaming/PolarisOffice/ETemp/10604_9621416/fImage161493935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44825" y="3261995"/>
            <a:ext cx="5031105" cy="48260"/>
          </a:xfrm>
          <a:prstGeom prst="rect"/>
          <a:noFill/>
          <a:ln w="0">
            <a:noFill/>
            <a:prstDash/>
          </a:ln>
        </p:spPr>
      </p:pic>
      <p:pic>
        <p:nvPicPr>
          <p:cNvPr id="192" name="Picture " descr="C:/Users/admin/AppData/Roaming/PolarisOffice/ETemp/10604_9621416/fImage29924946962.png"/>
          <p:cNvPicPr>
            <a:picLocks/>
          </p:cNvPicPr>
          <p:nvPr/>
        </p:nvPicPr>
        <p:blipFill rotWithShape="1">
          <a:blip r:embed="rId10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98040" y="1792605"/>
            <a:ext cx="6925945" cy="4340225"/>
          </a:xfrm>
          <a:prstGeom prst="rect"/>
          <a:noFill/>
          <a:ln w="19050" cap="flat" cmpd="sng">
            <a:prstDash val="solid"/>
            <a:round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 hangingPunct="1"/>
            <a:endParaRPr lang="ko-KR" altLang="en-US" sz="1800" cap="none" i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가지고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있는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아이템을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추가해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더하고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,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나만의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옷장을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만들어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9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140</Paragraphs>
  <Words>458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2022-03-18T07:05:59Z</dcterms:modified>
</cp:coreProperties>
</file>