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98" r:id="rId12"/>
  </p:sldMasterIdLst>
  <p:notesMasterIdLst>
    <p:notesMasterId r:id="rId14"/>
  </p:notesMasterIdLst>
  <p:sldIdLst>
    <p:sldId id="256" r:id="rId16"/>
    <p:sldId id="278" r:id="rId17"/>
    <p:sldId id="286" r:id="rId19"/>
    <p:sldId id="280" r:id="rId21"/>
    <p:sldId id="287" r:id="rId23"/>
    <p:sldId id="281" r:id="rId24"/>
    <p:sldId id="282" r:id="rId26"/>
    <p:sldId id="283" r:id="rId27"/>
    <p:sldId id="284" r:id="rId28"/>
    <p:sldId id="279" r:id="rId30"/>
    <p:sldId id="276" r:id="rId3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0">
          <p15:clr>
            <a:srgbClr val="000000"/>
          </p15:clr>
        </p15:guide>
        <p15:guide id="2" pos="2871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51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image2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4" Type="http://schemas.openxmlformats.org/officeDocument/2006/relationships/image" Target="../media/fImage5964420541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4" Type="http://schemas.openxmlformats.org/officeDocument/2006/relationships/image" Target="../media/image1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64931141.png"></Relationship><Relationship Id="rId3" Type="http://schemas.openxmlformats.org/officeDocument/2006/relationships/image" Target="../media/image6.pn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7" Type="http://schemas.openxmlformats.org/officeDocument/2006/relationships/image" Target="../media/image12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1.png"></Relationship><Relationship Id="rId5" Type="http://schemas.openxmlformats.org/officeDocument/2006/relationships/image" Target="../media/image10.png"></Relationship><Relationship Id="rId4" Type="http://schemas.openxmlformats.org/officeDocument/2006/relationships/image" Target="../media/image9.png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3.png"></Relationship><Relationship Id="rId7" Type="http://schemas.openxmlformats.org/officeDocument/2006/relationships/image" Target="../media/image17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6.png"></Relationship><Relationship Id="rId5" Type="http://schemas.openxmlformats.org/officeDocument/2006/relationships/image" Target="../media/image15.png"></Relationship><Relationship Id="rId4" Type="http://schemas.openxmlformats.org/officeDocument/2006/relationships/image" Target="../media/image14.png"></Relationship><Relationship Id="rId9" Type="http://schemas.openxmlformats.org/officeDocument/2006/relationships/image" Target="../media/image1.png"></Relationship><Relationship Id="rId10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7" Type="http://schemas.openxmlformats.org/officeDocument/2006/relationships/image" Target="../media/image6.png"></Relationship><Relationship Id="rId2" Type="http://schemas.openxmlformats.org/officeDocument/2006/relationships/notesSlide" Target="../notesSlides/notesSlide8.xml"></Relationship><Relationship Id="rId6" Type="http://schemas.openxmlformats.org/officeDocument/2006/relationships/image" Target="../media/image20.png"></Relationship><Relationship Id="rId5" Type="http://schemas.openxmlformats.org/officeDocument/2006/relationships/image" Target="../media/image19.png"></Relationship><Relationship Id="rId4" Type="http://schemas.openxmlformats.org/officeDocument/2006/relationships/image" Target="../media/image17.png"></Relationship><Relationship Id="rId8" Type="http://schemas.openxmlformats.org/officeDocument/2006/relationships/image" Target="../media/image1.png"></Relationship><Relationship Id="rId9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6.png"></Relationship><Relationship Id="rId3" Type="http://schemas.openxmlformats.org/officeDocument/2006/relationships/image" Target="../media/image21.png"></Relationship><Relationship Id="rId7" Type="http://schemas.openxmlformats.org/officeDocument/2006/relationships/image" Target="../media/image25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png"></Relationship><Relationship Id="rId4" Type="http://schemas.openxmlformats.org/officeDocument/2006/relationships/image" Target="../media/image2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398270"/>
            <a:ext cx="5783580" cy="58781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/>
          <p:nvPr/>
        </p:nvSpPr>
        <p:spPr>
          <a:xfrm>
            <a:off x="5849620" y="6427470"/>
            <a:ext cx="6586855" cy="3536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</a:t>
            </a:r>
            <a:r>
              <a:rPr lang="ko-KR" sz="17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17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곽다은</a:t>
            </a:r>
            <a:r>
              <a:rPr lang="ko-KR" sz="17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17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신효원</a:t>
            </a:r>
            <a:endParaRPr lang="ko-KR" altLang="en-US" sz="17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135" cy="27070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2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72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0" i="0" strike="noStrike" cap="non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 관리 및 피드백 서비스</a:t>
            </a:r>
            <a:endParaRPr lang="ko-KR" altLang="en-US" sz="50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0" i="0" strike="noStrike" cap="non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 rot="0">
            <a:off x="904875" y="9210040"/>
            <a:ext cx="1024890" cy="353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7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 rot="0">
            <a:off x="16288385" y="9248775"/>
            <a:ext cx="1094105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 descr="C:/Users/admin/AppData/Roaming/PolarisOffice/ETemp/7532_16637176/fImage5964420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18335" y="1776730"/>
            <a:ext cx="14439900" cy="7729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 rot="0">
            <a:off x="3529965" y="3571240"/>
            <a:ext cx="11226165" cy="3168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 descr="C:/Users/admin/AppData/Roaming/PolarisOffice/ETemp/15032_7075696/image1.png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982335" y="2212975"/>
            <a:ext cx="6441440" cy="58788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4" y="3477936"/>
            <a:ext cx="3009265" cy="300063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937"/>
            <a:ext cx="3009265" cy="300063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 dirty="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66725" y="1883410"/>
            <a:ext cx="17314545" cy="1170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757" y="3477937"/>
            <a:ext cx="3009265" cy="300063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13090" y="3228456"/>
            <a:ext cx="2336165" cy="41780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629525" y="3208255"/>
            <a:ext cx="117475" cy="432000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575550" y="348615"/>
            <a:ext cx="27755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3" descr="C:/Users/admin/AppData/Roaming/PolarisOffice/ETemp/15032_7075696/fImage1864931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3443605"/>
            <a:ext cx="3391535" cy="3391535"/>
          </a:xfrm>
          <a:prstGeom prst="rect"/>
          <a:noFill/>
        </p:spPr>
      </p:pic>
      <p:pic>
        <p:nvPicPr>
          <p:cNvPr id="3" name="그림 35" descr="C:/Users/admin/AppData/Roaming/PolarisOffice/ETemp/15032_7075696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1630" y="5101590"/>
            <a:ext cx="17645380" cy="46990"/>
          </a:xfrm>
          <a:prstGeom prst="rect"/>
          <a:noFill/>
          <a:ln w="0">
            <a:noFill/>
            <a:prstDash/>
          </a:ln>
        </p:spPr>
      </p:pic>
      <p:pic>
        <p:nvPicPr>
          <p:cNvPr id="4" name="그림 36" descr="C:/Users/admin/AppData/Roaming/PolarisOffice/ETemp/15032_7075696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3632200" y="5086985"/>
            <a:ext cx="9815830" cy="46990"/>
          </a:xfrm>
          <a:prstGeom prst="rect"/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 rot="0">
            <a:off x="489585" y="530860"/>
            <a:ext cx="8051800" cy="36436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패션에 관심이 많은 사람들의 정보 공유의 장이 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그날의 착장과 감상을 매일 기록하는 개인적이고 안락한 공간으로 관리할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자신이 가진 패션아이템 관리 및 보유 아이템으로 자유롭게 코디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 rot="0">
            <a:off x="9142730" y="634365"/>
            <a:ext cx="8051800" cy="1614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데일리룩/옷장 하나를 만드는 데에 시간이 다소 소요됨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 rot="0">
            <a:off x="506730" y="5365115"/>
            <a:ext cx="6859905" cy="46583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sns의 #ootd 갯수가 누적 3.9억개 이상으로,  사람들의 패션에 대한 지대한 관심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패션 개성의 다양화로 인해 패션에 대해 폭넓은 정보를 얻고자 하는 수요층 증가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민감한 한국인들을 겨냥할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9143365" y="7009130"/>
            <a:ext cx="8051800" cy="2121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비슷한 패션 관련 서비스가 존재함(스타일쉐어, 코디북, sns의 #ootd 등)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악의적 의도로 평가(의견)를 남기는 사용자의 출현 가능성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 rot="0">
            <a:off x="349250" y="238125"/>
            <a:ext cx="17623155" cy="976312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553190" y="2457450"/>
            <a:ext cx="3867785" cy="2679065"/>
            <a:chOff x="1155319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53190" y="245745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1783060" y="268033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609080" y="2461895"/>
            <a:ext cx="3867785" cy="2679065"/>
            <a:chOff x="660908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080" y="2461895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6838950" y="2684780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583690" y="2465070"/>
            <a:ext cx="3867785" cy="2679065"/>
            <a:chOff x="158369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3690" y="2465070"/>
              <a:ext cx="3867785" cy="26790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1813560" y="2687955"/>
              <a:ext cx="3434715" cy="2266315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658600" y="6055360"/>
            <a:ext cx="3754755" cy="2672715"/>
            <a:chOff x="1165860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658600" y="605536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1837670" y="623316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661795" y="6075680"/>
            <a:ext cx="3754755" cy="2672715"/>
            <a:chOff x="166179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661795" y="607568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1840865" y="625348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619240" y="6083300"/>
            <a:ext cx="3754755" cy="2672715"/>
            <a:chOff x="661924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619240" y="6083300"/>
              <a:ext cx="3754755" cy="2672715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6798310" y="6261100"/>
              <a:ext cx="3399790" cy="2266315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5" y="1524000"/>
            <a:ext cx="15092045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1910715" y="4055745"/>
            <a:ext cx="321373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1890395" y="6638290"/>
            <a:ext cx="327787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423025" y="4055745"/>
            <a:ext cx="4266565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6778625" y="6572250"/>
            <a:ext cx="335788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1875770" y="4055745"/>
            <a:ext cx="324993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1824335" y="6500495"/>
            <a:ext cx="3380740" cy="11074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EFDE9-3BE5-48A0-AAB1-D7D3AE7E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5145" y="2948940"/>
            <a:ext cx="993140" cy="993140"/>
          </a:xfrm>
          <a:prstGeom prst="rect">
            <a:avLst/>
          </a:prstGeom>
          <a:noFill/>
        </p:spPr>
      </p:pic>
      <p:pic>
        <p:nvPicPr>
          <p:cNvPr id="4" name="그림 3" descr="C:/Users/admin/AppData/Roaming/PolarisOffice/ETemp/7076_12434608/image10.png"/>
          <p:cNvPicPr>
            <a:picLocks noChangeAspect="1"/>
          </p:cNvPicPr>
          <p:nvPr/>
        </p:nvPicPr>
        <p:blipFill rotWithShape="1">
          <a:blip r:embed="rId6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40" y="2880360"/>
            <a:ext cx="1062355" cy="1062355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598A8-96CD-4C79-8D60-49C7A04091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79400" y="2880360"/>
            <a:ext cx="999490" cy="995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73420" y="411480"/>
            <a:ext cx="625538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 rot="0">
            <a:off x="2306955" y="1753235"/>
            <a:ext cx="527558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 rot="0">
            <a:off x="2437130" y="4847590"/>
            <a:ext cx="6349365" cy="5848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 rot="0">
            <a:off x="2426970" y="2967990"/>
            <a:ext cx="6445250" cy="10769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 descr="C:/Users/admin/AppData/Roaming/PolarisOffice/ETemp/15032_7075696/image6.png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75865" y="2680970"/>
            <a:ext cx="5030470" cy="47625"/>
          </a:xfrm>
          <a:prstGeom prst="rect"/>
          <a:noFill/>
          <a:ln w="0">
            <a:noFill/>
            <a:prstDash/>
          </a:ln>
        </p:spPr>
      </p:pic>
      <p:pic>
        <p:nvPicPr>
          <p:cNvPr id="192" name="그림 2" descr="C:/Users/admin/AppData/Roaming/PolarisOffice/ETemp/15032_7075696/image1.png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05660" y="1569720"/>
            <a:ext cx="6676390" cy="4339590"/>
          </a:xfrm>
          <a:prstGeom prst="rect"/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 rot="0">
            <a:off x="349250" y="238125"/>
            <a:ext cx="17623155" cy="976312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79247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 rot="0">
            <a:off x="2327275" y="1871980"/>
            <a:ext cx="527621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 rot="0">
            <a:off x="2506980" y="2971800"/>
            <a:ext cx="6261100" cy="1569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 rot="0">
            <a:off x="2244090" y="6489700"/>
            <a:ext cx="6240780" cy="1569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34925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 rot="0">
            <a:off x="2466340" y="5271135"/>
            <a:ext cx="527621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 descr="C:/Users/admin/AppData/Roaming/PolarisOffice/ETemp/15032_7075696/image20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24710" y="6215380"/>
            <a:ext cx="6477635" cy="48260"/>
          </a:xfrm>
          <a:prstGeom prst="rect"/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 descr="C:/Users/admin/AppData/Roaming/PolarisOffice/ETemp/15032_7075696/image6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88260" y="6236970"/>
            <a:ext cx="5030470" cy="47625"/>
          </a:xfrm>
          <a:prstGeom prst="rect"/>
          <a:noFill/>
          <a:ln w="0">
            <a:noFill/>
            <a:prstDash/>
          </a:ln>
        </p:spPr>
      </p:pic>
      <p:pic>
        <p:nvPicPr>
          <p:cNvPr id="203" name="그림 20" descr="C:/Users/admin/AppData/Roaming/PolarisOffice/ETemp/15032_7075696/image6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0480" y="2883535"/>
            <a:ext cx="5030470" cy="47625"/>
          </a:xfrm>
          <a:prstGeom prst="rect"/>
          <a:noFill/>
          <a:ln w="0">
            <a:noFill/>
            <a:prstDash/>
          </a:ln>
        </p:spPr>
      </p:pic>
      <p:pic>
        <p:nvPicPr>
          <p:cNvPr id="204" name="그림 21" descr="C:/Users/admin/AppData/Roaming/PolarisOffice/ETemp/15032_7075696/image1.png"/>
          <p:cNvPicPr>
            <a:picLocks/>
          </p:cNvPicPr>
          <p:nvPr/>
        </p:nvPicPr>
        <p:blipFill rotWithShape="1">
          <a:blip r:embed="rId8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81530" y="1590040"/>
            <a:ext cx="6676390" cy="3295650"/>
          </a:xfrm>
          <a:prstGeom prst="rect"/>
          <a:noFill/>
          <a:ln w="19050" cap="flat" cmpd="sng">
            <a:prstDash val="solid"/>
            <a:round/>
          </a:ln>
        </p:spPr>
      </p:pic>
      <p:pic>
        <p:nvPicPr>
          <p:cNvPr id="205" name="그림 22" descr="C:/Users/admin/AppData/Roaming/PolarisOffice/ETemp/15032_7075696/image1.png"/>
          <p:cNvPicPr>
            <a:picLocks/>
          </p:cNvPicPr>
          <p:nvPr/>
        </p:nvPicPr>
        <p:blipFill rotWithShape="1">
          <a:blip r:embed="rId8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81530" y="5019040"/>
            <a:ext cx="6676390" cy="3601720"/>
          </a:xfrm>
          <a:prstGeom prst="rect"/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 rot="0">
            <a:off x="349250" y="238125"/>
            <a:ext cx="17623155" cy="976312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5961379" y="396451"/>
            <a:ext cx="625538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722" y="8845546"/>
            <a:ext cx="144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722" y="7648332"/>
            <a:ext cx="7200000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280" y="7648332"/>
            <a:ext cx="6855442" cy="1013088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722" y="1957712"/>
            <a:ext cx="7200000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870" y="1957712"/>
            <a:ext cx="6855442" cy="55064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347" y="1757657"/>
            <a:ext cx="240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900" y="1757657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635" y="2849538"/>
            <a:ext cx="4467317" cy="4108124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425" y="2652567"/>
            <a:ext cx="14734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152" y="2849536"/>
            <a:ext cx="1667108" cy="410812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796" y="2626060"/>
            <a:ext cx="10118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348" y="3511814"/>
            <a:ext cx="129871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820" y="3511826"/>
            <a:ext cx="1249733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57" y="3511821"/>
            <a:ext cx="1249733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65" y="3511814"/>
            <a:ext cx="1249733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94" y="4378450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2043" y="5200021"/>
            <a:ext cx="425254" cy="3325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56" y="3912213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249" y="4026767"/>
            <a:ext cx="2567571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249" y="5366275"/>
            <a:ext cx="2563240" cy="5711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88" y="1396699"/>
            <a:ext cx="1141091" cy="11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50020" y="1765695"/>
            <a:ext cx="16434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60" y="1467030"/>
            <a:ext cx="1141091" cy="9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00" y="7409393"/>
            <a:ext cx="1495410" cy="1495410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49" y="7696183"/>
            <a:ext cx="1292093" cy="9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155350" y="8989981"/>
            <a:ext cx="3977300" cy="798553"/>
            <a:chOff x="7309013" y="8989981"/>
            <a:chExt cx="3977300" cy="798553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F1B3ACAA-AB03-4ED3-B706-3629F7BD9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013" y="9030031"/>
              <a:ext cx="1150082" cy="69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92437FE1-227C-43EF-AB7D-9344EC4A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653" y="8989981"/>
              <a:ext cx="2482660" cy="79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901" y="3511819"/>
            <a:ext cx="1315029" cy="3041373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06" y="3511826"/>
            <a:ext cx="1988656" cy="304137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338" y="3511819"/>
            <a:ext cx="1368912" cy="304137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97" y="3511826"/>
            <a:ext cx="1300273" cy="3041363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627" y="3311759"/>
            <a:ext cx="9028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518" y="3726679"/>
            <a:ext cx="8274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68</Paragraphs>
  <Words>214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2022-03-15T08:55:56Z</dcterms:modified>
</cp:coreProperties>
</file>