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65" r:id="rId5"/>
    <p:sldId id="264" r:id="rId6"/>
    <p:sldId id="263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3C9DA85-F9B4-4C45-B8BF-8D4F75AD81D9}" type="datetimeFigureOut">
              <a:rPr lang="en-US" smtClean="0"/>
              <a:pPr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Nightcrawler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Chyan</a:t>
            </a:r>
            <a:r>
              <a:rPr lang="en-US" dirty="0" smtClean="0"/>
              <a:t>, Katherine Li, Katherine Pogrebniak, Alice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149600"/>
            <a:ext cx="2411563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more travel service providers (such as Bolt Bus and MTA North)</a:t>
            </a:r>
          </a:p>
          <a:p>
            <a:r>
              <a:rPr lang="en-US" dirty="0" smtClean="0"/>
              <a:t>Improve the speed of the algorithm</a:t>
            </a:r>
          </a:p>
          <a:p>
            <a:r>
              <a:rPr lang="en-US" dirty="0" smtClean="0"/>
              <a:t>Expand to other regions of the country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568"/>
            <a:ext cx="8229600" cy="1399032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3022600"/>
          </a:xfrm>
        </p:spPr>
        <p:txBody>
          <a:bodyPr/>
          <a:lstStyle/>
          <a:p>
            <a:r>
              <a:rPr lang="en-US" dirty="0" smtClean="0"/>
              <a:t>Compare across modes of transportation to find you the cheapest of fastest routes!</a:t>
            </a:r>
          </a:p>
          <a:p>
            <a:r>
              <a:rPr lang="en-US" dirty="0" smtClean="0"/>
              <a:t>Connect multiple modes of transportation to services routes that require at least one transfer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4229100"/>
            <a:ext cx="2540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Providers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7" y="1666526"/>
            <a:ext cx="3976452" cy="1656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7" y="5648266"/>
            <a:ext cx="4092920" cy="1002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57" y="3951670"/>
            <a:ext cx="4054820" cy="100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063" y="267494"/>
            <a:ext cx="3665721" cy="1250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274" y="4370713"/>
            <a:ext cx="1250699" cy="1180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777" y="4370713"/>
            <a:ext cx="2685007" cy="897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0100" y="1796423"/>
            <a:ext cx="2412636" cy="9146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6418" y="3011157"/>
            <a:ext cx="1573751" cy="1180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3332" y="5943319"/>
            <a:ext cx="2451197" cy="760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7274" y="2921448"/>
            <a:ext cx="1600226" cy="12700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4884" y="5545791"/>
            <a:ext cx="1739900" cy="1157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Cities that we 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2540000" cy="5537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New York</a:t>
            </a:r>
          </a:p>
          <a:p>
            <a:r>
              <a:rPr lang="en-US" sz="2000" dirty="0" smtClean="0"/>
              <a:t>Albany</a:t>
            </a:r>
          </a:p>
          <a:p>
            <a:r>
              <a:rPr lang="en-US" sz="2000" dirty="0" smtClean="0"/>
              <a:t>Amherst</a:t>
            </a:r>
          </a:p>
          <a:p>
            <a:r>
              <a:rPr lang="en-US" sz="2000" dirty="0" smtClean="0"/>
              <a:t>Baltimore</a:t>
            </a:r>
          </a:p>
          <a:p>
            <a:r>
              <a:rPr lang="en-US" sz="2000" dirty="0" smtClean="0"/>
              <a:t>Binghamton</a:t>
            </a:r>
          </a:p>
          <a:p>
            <a:r>
              <a:rPr lang="en-US" sz="2000" dirty="0" smtClean="0"/>
              <a:t>Boston</a:t>
            </a:r>
          </a:p>
          <a:p>
            <a:r>
              <a:rPr lang="en-US" sz="2000" dirty="0" smtClean="0"/>
              <a:t>Buffalo</a:t>
            </a:r>
          </a:p>
          <a:p>
            <a:r>
              <a:rPr lang="en-US" sz="2000" dirty="0" smtClean="0"/>
              <a:t>Buffalo Airport</a:t>
            </a:r>
          </a:p>
          <a:p>
            <a:r>
              <a:rPr lang="en-US" sz="2000" dirty="0" smtClean="0"/>
              <a:t>Burlington</a:t>
            </a:r>
          </a:p>
          <a:p>
            <a:r>
              <a:rPr lang="en-US" sz="2000" dirty="0" smtClean="0"/>
              <a:t>New Brunswick</a:t>
            </a:r>
          </a:p>
          <a:p>
            <a:r>
              <a:rPr lang="en-US" sz="2000" dirty="0" smtClean="0"/>
              <a:t>New Haven</a:t>
            </a:r>
          </a:p>
          <a:p>
            <a:r>
              <a:rPr lang="en-US" sz="2000" dirty="0" smtClean="0"/>
              <a:t>Fair Haven</a:t>
            </a:r>
          </a:p>
          <a:p>
            <a:r>
              <a:rPr lang="en-US" sz="2000" dirty="0" smtClean="0"/>
              <a:t>Harrisburg</a:t>
            </a:r>
          </a:p>
          <a:p>
            <a:r>
              <a:rPr lang="en-US" sz="2000" dirty="0" smtClean="0"/>
              <a:t>Harford</a:t>
            </a:r>
          </a:p>
          <a:p>
            <a:r>
              <a:rPr lang="en-US" sz="2000" dirty="0" smtClean="0"/>
              <a:t>Rochester</a:t>
            </a:r>
          </a:p>
          <a:p>
            <a:r>
              <a:rPr lang="en-US" sz="2000" dirty="0" smtClean="0"/>
              <a:t>Salisbury</a:t>
            </a:r>
          </a:p>
          <a:p>
            <a:r>
              <a:rPr lang="en-US" sz="2000" dirty="0" smtClean="0"/>
              <a:t>Watertown</a:t>
            </a:r>
          </a:p>
          <a:p>
            <a:r>
              <a:rPr lang="en-US" sz="2000" dirty="0" smtClean="0"/>
              <a:t>Worcester</a:t>
            </a:r>
          </a:p>
          <a:p>
            <a:r>
              <a:rPr lang="en-US" sz="2000" dirty="0" smtClean="0"/>
              <a:t>Belfast</a:t>
            </a:r>
          </a:p>
          <a:p>
            <a:r>
              <a:rPr lang="en-US" sz="2000" dirty="0" smtClean="0"/>
              <a:t>Bridgeport</a:t>
            </a:r>
          </a:p>
          <a:p>
            <a:r>
              <a:rPr lang="en-US" sz="2000" dirty="0" smtClean="0"/>
              <a:t>Philadelphia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66950" y="1219200"/>
            <a:ext cx="2628900" cy="56388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Secaucus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State College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Storrs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Syracuse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Washington,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DC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Allentown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Altoona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Atlantic City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Bangor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Bar Harbor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Bedford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dirty="0" smtClean="0"/>
              <a:t>Block</a:t>
            </a:r>
            <a:r>
              <a:rPr lang="en-US" sz="2000" dirty="0" smtClean="0"/>
              <a:t> Island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Bradford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Cumberland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Dubois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Saranac Lake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Princeton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Berlin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Concord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43450" y="1219200"/>
            <a:ext cx="2266950" cy="55372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Easton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Endicott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Erie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Franklin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Hagerstown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Hanover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Hyannis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Islip 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Ithaca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Jamestown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Johnstown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Keene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Lancaster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Latrobe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Manchester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Trenton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Williamsport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Princeton Junction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Newark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4800" y="1219200"/>
            <a:ext cx="2489200" cy="5537200"/>
          </a:xfrm>
          <a:prstGeom prst="rect">
            <a:avLst/>
          </a:prstGeom>
        </p:spPr>
        <p:txBody>
          <a:bodyPr vert="horz" anchor="t">
            <a:normAutofit fontScale="85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Martha’s Vineyard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noProof="0" dirty="0" smtClean="0"/>
              <a:t>Massena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Nantucket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noProof="0" dirty="0" smtClean="0"/>
              <a:t>Newburgh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Stewart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Field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noProof="0" dirty="0" smtClean="0"/>
              <a:t>Ogdensburg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Plattsburgh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baseline="0" noProof="0" dirty="0" smtClean="0"/>
              <a:t>Portland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Poughkeepsie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Presque Isle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Provincetown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Reading 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Rockland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Rutland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Utica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Windsor Locks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Amsterdam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Brattleboro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Newark Airport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down menu for cities in the northeast</a:t>
            </a:r>
          </a:p>
          <a:p>
            <a:r>
              <a:rPr lang="en-US" dirty="0" smtClean="0"/>
              <a:t>Enter time and date preferences</a:t>
            </a:r>
          </a:p>
          <a:p>
            <a:r>
              <a:rPr lang="en-US" dirty="0" smtClean="0"/>
              <a:t>Sort results by cheapest prices, fastest elapsed time, by arrival time or by departure time</a:t>
            </a:r>
          </a:p>
          <a:p>
            <a:r>
              <a:rPr lang="en-US" dirty="0" smtClean="0"/>
              <a:t>Links to book the reservation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7" y="3588674"/>
            <a:ext cx="3434743" cy="126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7" y="5361959"/>
            <a:ext cx="4038600" cy="1255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67494"/>
            <a:ext cx="3175000" cy="2159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0" y="5241910"/>
            <a:ext cx="3302000" cy="1375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7" y="1666526"/>
            <a:ext cx="5238750" cy="11435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41" y="2894574"/>
            <a:ext cx="4914900" cy="165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5759" y="1299604"/>
            <a:ext cx="300794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POST Requests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080273"/>
            <a:ext cx="300794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GET Requests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7070" y="5372661"/>
            <a:ext cx="4489730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Regular Expressions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6" y="1791374"/>
            <a:ext cx="4371118" cy="1602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4" y="4420472"/>
            <a:ext cx="3432276" cy="192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96" y="421926"/>
            <a:ext cx="2484703" cy="2029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2693272"/>
            <a:ext cx="2095500" cy="172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006" y="4703678"/>
            <a:ext cx="2791794" cy="16388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Verve.thmx</Template>
  <TotalTime>181</TotalTime>
  <Words>224</Words>
  <Application>Microsoft Macintosh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Project Nightcrawler</vt:lpstr>
      <vt:lpstr>Purpose</vt:lpstr>
      <vt:lpstr>Travel Providers</vt:lpstr>
      <vt:lpstr>Cities that we serve</vt:lpstr>
      <vt:lpstr>Functionality</vt:lpstr>
      <vt:lpstr>Demo</vt:lpstr>
      <vt:lpstr>Back-end</vt:lpstr>
      <vt:lpstr>Scraping</vt:lpstr>
      <vt:lpstr>Front-end</vt:lpstr>
      <vt:lpstr>Future Directions</vt:lpstr>
    </vt:vector>
  </TitlesOfParts>
  <Company>Princeton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Nightcrawler</dc:title>
  <dc:creator>Katherine  Pogrebniak</dc:creator>
  <cp:lastModifiedBy>Katherine  Pogrebniak</cp:lastModifiedBy>
  <cp:revision>14</cp:revision>
  <dcterms:created xsi:type="dcterms:W3CDTF">2013-05-09T12:28:11Z</dcterms:created>
  <dcterms:modified xsi:type="dcterms:W3CDTF">2013-05-09T12:31:21Z</dcterms:modified>
</cp:coreProperties>
</file>