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2" r:id="rId4"/>
    <p:sldId id="268" r:id="rId5"/>
    <p:sldId id="261" r:id="rId6"/>
    <p:sldId id="265" r:id="rId7"/>
    <p:sldId id="264" r:id="rId8"/>
    <p:sldId id="263" r:id="rId9"/>
    <p:sldId id="257" r:id="rId10"/>
    <p:sldId id="258" r:id="rId11"/>
    <p:sldId id="259" r:id="rId12"/>
    <p:sldId id="26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82FE-58AC-2D45-80B2-ABE2AF3A920D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6D9F-24A0-4A44-B258-0B9A2DA21D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</a:t>
            </a:r>
            <a:r>
              <a:rPr lang="en-US" baseline="0" dirty="0" smtClean="0"/>
              <a:t> down city menu – auto-complete</a:t>
            </a:r>
          </a:p>
          <a:p>
            <a:r>
              <a:rPr lang="en-US" baseline="0" dirty="0" smtClean="0"/>
              <a:t>Date calendar</a:t>
            </a:r>
          </a:p>
          <a:p>
            <a:r>
              <a:rPr lang="en-US" baseline="0" dirty="0" smtClean="0"/>
              <a:t>How you can put in a time or not</a:t>
            </a:r>
          </a:p>
          <a:p>
            <a:r>
              <a:rPr lang="en-US" baseline="0" dirty="0" smtClean="0"/>
              <a:t>Show different optimization mechanisms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multileg</a:t>
            </a:r>
            <a:r>
              <a:rPr lang="en-US" baseline="0" dirty="0" smtClean="0"/>
              <a:t> and how it works</a:t>
            </a:r>
          </a:p>
          <a:p>
            <a:r>
              <a:rPr lang="en-US" baseline="0" dirty="0" smtClean="0"/>
              <a:t>Show link</a:t>
            </a:r>
          </a:p>
          <a:p>
            <a:r>
              <a:rPr lang="en-US" baseline="0" dirty="0" smtClean="0"/>
              <a:t>Show map</a:t>
            </a:r>
          </a:p>
          <a:p>
            <a:r>
              <a:rPr lang="en-US" baseline="0" dirty="0" smtClean="0"/>
              <a:t>Show overall price and elapsed time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6D9F-24A0-4A44-B258-0B9A2DA21D8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Nightcrawler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Chyan</a:t>
            </a:r>
            <a:r>
              <a:rPr lang="en-US" dirty="0" smtClean="0"/>
              <a:t>, Katherine Li, Katherine Pogrebniak, Alice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9600"/>
            <a:ext cx="2411563" cy="340995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1" y="2894574"/>
            <a:ext cx="4914900" cy="165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759" y="1299604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080273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GET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070" y="5372661"/>
            <a:ext cx="4489730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Regular Expressions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6" y="1791374"/>
            <a:ext cx="4371118" cy="1602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4" y="4420472"/>
            <a:ext cx="3432276" cy="192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96" y="421926"/>
            <a:ext cx="2484703" cy="202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693272"/>
            <a:ext cx="20955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06" y="4703678"/>
            <a:ext cx="2791794" cy="1638869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more travel service providers (such as Bolt Bus and MTA North)</a:t>
            </a:r>
          </a:p>
          <a:p>
            <a:r>
              <a:rPr lang="en-US" dirty="0" smtClean="0"/>
              <a:t>Improve the speed of the algorithm</a:t>
            </a:r>
          </a:p>
          <a:p>
            <a:r>
              <a:rPr lang="en-US" dirty="0" smtClean="0"/>
              <a:t>Expand to other regions of the country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</a:p>
          <a:p>
            <a:r>
              <a:rPr lang="en-US" dirty="0" smtClean="0"/>
              <a:t>AWS Deployment</a:t>
            </a:r>
          </a:p>
          <a:p>
            <a:r>
              <a:rPr lang="en-US" dirty="0" smtClean="0"/>
              <a:t>Message passing between front end and back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8" y="2489200"/>
            <a:ext cx="1705123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6" y="2489200"/>
            <a:ext cx="6629400" cy="187960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084"/>
            <a:ext cx="8229600" cy="139903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7800"/>
            <a:ext cx="8229600" cy="3529164"/>
          </a:xfrm>
        </p:spPr>
        <p:txBody>
          <a:bodyPr>
            <a:normAutofit/>
          </a:bodyPr>
          <a:lstStyle/>
          <a:p>
            <a:r>
              <a:rPr lang="en-US" dirty="0" smtClean="0"/>
              <a:t>Compare across modes of transportation to find you the cheapest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fastest routes!</a:t>
            </a:r>
          </a:p>
          <a:p>
            <a:r>
              <a:rPr lang="en-US" dirty="0" smtClean="0"/>
              <a:t>Connect multiple modes of transportation to services routes that require at least one </a:t>
            </a:r>
            <a:r>
              <a:rPr lang="en-US" dirty="0" smtClean="0"/>
              <a:t>transfer across modes of transportation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355600"/>
            <a:ext cx="2540000" cy="228600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 students on a budget</a:t>
            </a:r>
          </a:p>
          <a:p>
            <a:r>
              <a:rPr lang="en-US" dirty="0" smtClean="0"/>
              <a:t>Businessmen who value their time</a:t>
            </a:r>
          </a:p>
          <a:p>
            <a:r>
              <a:rPr lang="en-US" dirty="0" smtClean="0"/>
              <a:t>Travelers unfamiliar with the area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Providers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7" y="1666526"/>
            <a:ext cx="3976452" cy="165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" y="5648266"/>
            <a:ext cx="4092920" cy="100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7" y="3951670"/>
            <a:ext cx="4054820" cy="100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63" y="267494"/>
            <a:ext cx="3665721" cy="1250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274" y="4370713"/>
            <a:ext cx="1250699" cy="118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777" y="4370713"/>
            <a:ext cx="2685007" cy="897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100" y="1796423"/>
            <a:ext cx="2412636" cy="914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418" y="3011157"/>
            <a:ext cx="1573751" cy="1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332" y="5943319"/>
            <a:ext cx="2451197" cy="76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274" y="2921448"/>
            <a:ext cx="1600226" cy="1270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4884" y="5545791"/>
            <a:ext cx="1739900" cy="115782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Cities that we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540000" cy="5537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New York</a:t>
            </a:r>
          </a:p>
          <a:p>
            <a:r>
              <a:rPr lang="en-US" sz="2000" dirty="0" smtClean="0"/>
              <a:t>Albany</a:t>
            </a:r>
          </a:p>
          <a:p>
            <a:r>
              <a:rPr lang="en-US" sz="2000" dirty="0" smtClean="0"/>
              <a:t>Amherst</a:t>
            </a:r>
          </a:p>
          <a:p>
            <a:r>
              <a:rPr lang="en-US" sz="2000" dirty="0" smtClean="0"/>
              <a:t>Baltimore</a:t>
            </a:r>
          </a:p>
          <a:p>
            <a:r>
              <a:rPr lang="en-US" sz="2000" dirty="0" smtClean="0"/>
              <a:t>Binghamton</a:t>
            </a:r>
          </a:p>
          <a:p>
            <a:r>
              <a:rPr lang="en-US" sz="2000" dirty="0" smtClean="0"/>
              <a:t>Boston</a:t>
            </a:r>
          </a:p>
          <a:p>
            <a:r>
              <a:rPr lang="en-US" sz="2000" dirty="0" smtClean="0"/>
              <a:t>Buffalo</a:t>
            </a:r>
          </a:p>
          <a:p>
            <a:r>
              <a:rPr lang="en-US" sz="2000" dirty="0" smtClean="0"/>
              <a:t>Buffalo Airport</a:t>
            </a:r>
          </a:p>
          <a:p>
            <a:r>
              <a:rPr lang="en-US" sz="2000" dirty="0" smtClean="0"/>
              <a:t>Burlington</a:t>
            </a:r>
          </a:p>
          <a:p>
            <a:r>
              <a:rPr lang="en-US" sz="2000" dirty="0" smtClean="0"/>
              <a:t>New Brunswick</a:t>
            </a:r>
          </a:p>
          <a:p>
            <a:r>
              <a:rPr lang="en-US" sz="2000" dirty="0" smtClean="0"/>
              <a:t>New Haven</a:t>
            </a:r>
          </a:p>
          <a:p>
            <a:r>
              <a:rPr lang="en-US" sz="2000" dirty="0" smtClean="0"/>
              <a:t>Fair Haven</a:t>
            </a:r>
          </a:p>
          <a:p>
            <a:r>
              <a:rPr lang="en-US" sz="2000" dirty="0" smtClean="0"/>
              <a:t>Harrisburg</a:t>
            </a:r>
          </a:p>
          <a:p>
            <a:r>
              <a:rPr lang="en-US" sz="2000" dirty="0" smtClean="0"/>
              <a:t>Harford</a:t>
            </a:r>
          </a:p>
          <a:p>
            <a:r>
              <a:rPr lang="en-US" sz="2000" dirty="0" smtClean="0"/>
              <a:t>Rochester</a:t>
            </a:r>
          </a:p>
          <a:p>
            <a:r>
              <a:rPr lang="en-US" sz="2000" dirty="0" smtClean="0"/>
              <a:t>Salisbury</a:t>
            </a:r>
          </a:p>
          <a:p>
            <a:r>
              <a:rPr lang="en-US" sz="2000" dirty="0" smtClean="0"/>
              <a:t>Watertown</a:t>
            </a:r>
          </a:p>
          <a:p>
            <a:r>
              <a:rPr lang="en-US" sz="2000" dirty="0" smtClean="0"/>
              <a:t>Worcester</a:t>
            </a:r>
          </a:p>
          <a:p>
            <a:r>
              <a:rPr lang="en-US" sz="2000" dirty="0" smtClean="0"/>
              <a:t>Belfast</a:t>
            </a:r>
          </a:p>
          <a:p>
            <a:r>
              <a:rPr lang="en-US" sz="2000" dirty="0" smtClean="0"/>
              <a:t>Bridgeport</a:t>
            </a:r>
          </a:p>
          <a:p>
            <a:r>
              <a:rPr lang="en-US" sz="2000" dirty="0" smtClean="0"/>
              <a:t>Philadelphia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6950" y="1219200"/>
            <a:ext cx="2628900" cy="56388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Secaucus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State College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Storrs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Syracuse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Washington,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Allentown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Altoona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Atlantic City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Bar Harbor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Block</a:t>
            </a:r>
            <a:r>
              <a:rPr lang="en-US" sz="2000" dirty="0" smtClean="0"/>
              <a:t> Island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Cumberland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Dubois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Saranac Lake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Concord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Providence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3450" y="1219200"/>
            <a:ext cx="226695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Easton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Endicott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Erie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Franklin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Hagerstown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Hanover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Hyannis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Islip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Ithaca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Jamestown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Johnstown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Keene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Lancaster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Latrobe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Manchester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Trenton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Williamsport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 Junction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Newark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4800" y="1219200"/>
            <a:ext cx="248920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Martha’s Vineyard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Massena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Nantucket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Newburgh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Stewart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Ogdensburg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Plattsburgh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Portland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Poughkeepsie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Presque Isle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Provincetown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Reading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Rutland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Windsor Locks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Brattleboro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Newark Airport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"/>
            <a:ext cx="8229600" cy="1399032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55"/>
            <a:ext cx="8229600" cy="4992753"/>
          </a:xfrm>
        </p:spPr>
        <p:txBody>
          <a:bodyPr/>
          <a:lstStyle/>
          <a:p>
            <a:r>
              <a:rPr lang="en-US" dirty="0" smtClean="0"/>
              <a:t>Drop down menu for cities in the northeast</a:t>
            </a:r>
          </a:p>
          <a:p>
            <a:r>
              <a:rPr lang="en-US" dirty="0" smtClean="0"/>
              <a:t>Enter time and date preferences</a:t>
            </a:r>
          </a:p>
          <a:p>
            <a:r>
              <a:rPr lang="en-US" dirty="0" smtClean="0"/>
              <a:t>Sort results by cheapest prices, fastest elapsed time, by arrival time or by departure time</a:t>
            </a:r>
          </a:p>
          <a:p>
            <a:r>
              <a:rPr lang="en-US" dirty="0" smtClean="0"/>
              <a:t>Links to </a:t>
            </a:r>
            <a:r>
              <a:rPr lang="en-US" dirty="0" smtClean="0"/>
              <a:t>book reservations</a:t>
            </a:r>
          </a:p>
          <a:p>
            <a:r>
              <a:rPr lang="en-US" dirty="0" smtClean="0"/>
              <a:t>Maps to display routes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526"/>
            <a:ext cx="8229600" cy="1399032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" y="3588674"/>
            <a:ext cx="3434743" cy="12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7" y="5134280"/>
            <a:ext cx="4038600" cy="1255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46" y="267495"/>
            <a:ext cx="2912653" cy="1981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745" y="2400881"/>
            <a:ext cx="2912653" cy="1213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55027"/>
            <a:ext cx="5238750" cy="1143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948" y="3019444"/>
            <a:ext cx="1908452" cy="1831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712" y="4956158"/>
            <a:ext cx="4290088" cy="167301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219</TotalTime>
  <Words>306</Words>
  <Application>Microsoft Macintosh PowerPoint</Application>
  <PresentationFormat>On-screen Show (4:3)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Project Nightcrawler</vt:lpstr>
      <vt:lpstr>Our Logo</vt:lpstr>
      <vt:lpstr>Purpose</vt:lpstr>
      <vt:lpstr>Examples of Target Audience</vt:lpstr>
      <vt:lpstr>Travel Providers</vt:lpstr>
      <vt:lpstr>Cities that we serve</vt:lpstr>
      <vt:lpstr>Functionality</vt:lpstr>
      <vt:lpstr>Demo</vt:lpstr>
      <vt:lpstr>Back-end</vt:lpstr>
      <vt:lpstr>Scraping</vt:lpstr>
      <vt:lpstr>Front-end</vt:lpstr>
      <vt:lpstr>Future Directions</vt:lpstr>
      <vt:lpstr>Challenges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Nightcrawler</dc:title>
  <dc:creator>Katherine  Pogrebniak</dc:creator>
  <cp:lastModifiedBy>Katherine  Pogrebniak</cp:lastModifiedBy>
  <cp:revision>25</cp:revision>
  <dcterms:created xsi:type="dcterms:W3CDTF">2013-05-10T03:11:11Z</dcterms:created>
  <dcterms:modified xsi:type="dcterms:W3CDTF">2013-05-10T03:47:43Z</dcterms:modified>
</cp:coreProperties>
</file>