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2" r:id="rId3"/>
    <p:sldId id="264" r:id="rId4"/>
    <p:sldId id="261" r:id="rId5"/>
    <p:sldId id="263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C9DA85-F9B4-4C45-B8BF-8D4F75AD81D9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23DCA4-3C8A-804B-8E23-3C838CE6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Nightcrawler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Chyan</a:t>
            </a:r>
            <a:r>
              <a:rPr lang="en-US" dirty="0" smtClean="0"/>
              <a:t>, Katherine Li, Katherine Pogrebniak, Alice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149600"/>
            <a:ext cx="2411563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Providers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7" y="1666526"/>
            <a:ext cx="3976452" cy="1656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7" y="5648266"/>
            <a:ext cx="4092920" cy="1002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57" y="3951670"/>
            <a:ext cx="4054820" cy="100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063" y="267494"/>
            <a:ext cx="3665721" cy="1250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274" y="4370713"/>
            <a:ext cx="1250699" cy="1180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777" y="4370713"/>
            <a:ext cx="2685007" cy="897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0100" y="1796423"/>
            <a:ext cx="2412636" cy="914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6418" y="3011157"/>
            <a:ext cx="1573751" cy="1180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332" y="5943319"/>
            <a:ext cx="2451197" cy="76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7274" y="2921448"/>
            <a:ext cx="1600226" cy="12700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4884" y="5545791"/>
            <a:ext cx="1739900" cy="1157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7" y="1767112"/>
            <a:ext cx="4425343" cy="1626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03750"/>
            <a:ext cx="4457700" cy="138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267494"/>
            <a:ext cx="3454400" cy="234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640" y="3393725"/>
            <a:ext cx="3842160" cy="1600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41" y="2894574"/>
            <a:ext cx="4914900" cy="165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759" y="1299604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POST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080273"/>
            <a:ext cx="300794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GET Requests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7070" y="5372661"/>
            <a:ext cx="4489730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Regular Expressions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6" y="1791374"/>
            <a:ext cx="4371118" cy="1602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4" y="4420472"/>
            <a:ext cx="3432276" cy="192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96" y="421926"/>
            <a:ext cx="2484703" cy="2029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693272"/>
            <a:ext cx="20955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006" y="4703678"/>
            <a:ext cx="2791794" cy="16388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155</TotalTime>
  <Words>33</Words>
  <Application>Microsoft Macintosh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Project Nightcrawler</vt:lpstr>
      <vt:lpstr>Purpose</vt:lpstr>
      <vt:lpstr>Functionality</vt:lpstr>
      <vt:lpstr>Travel Providers</vt:lpstr>
      <vt:lpstr>Demo</vt:lpstr>
      <vt:lpstr>Back-end</vt:lpstr>
      <vt:lpstr>Scraping</vt:lpstr>
      <vt:lpstr>Front-end</vt:lpstr>
      <vt:lpstr>Future Directions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Nightcrawler</dc:title>
  <dc:creator>Katherine  Pogrebniak</dc:creator>
  <cp:lastModifiedBy>Katherine  Pogrebniak</cp:lastModifiedBy>
  <cp:revision>10</cp:revision>
  <dcterms:created xsi:type="dcterms:W3CDTF">2013-05-08T16:51:41Z</dcterms:created>
  <dcterms:modified xsi:type="dcterms:W3CDTF">2013-05-08T18:31:52Z</dcterms:modified>
</cp:coreProperties>
</file>