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82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84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80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21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1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8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84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8E09-AFDB-4FBF-B94D-6BFA89F08984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BA01-A4D8-4221-9667-634E452F6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86409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3994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wajenzi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1839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Login/Logout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908720"/>
            <a:ext cx="8640960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2424" y="1052736"/>
            <a:ext cx="40324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Presentation </a:t>
            </a:r>
            <a:r>
              <a:rPr lang="en-GB" dirty="0" err="1" smtClean="0"/>
              <a:t>wajenzi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724128" y="1052736"/>
            <a:ext cx="29523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Video 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51520" y="2852936"/>
            <a:ext cx="8640960" cy="2232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539552" y="2996952"/>
            <a:ext cx="3816424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Entrepreneur 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4716016" y="2996952"/>
            <a:ext cx="3816424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Investisseur</a:t>
            </a:r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899592" y="5229200"/>
            <a:ext cx="155905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Team member 1</a:t>
            </a:r>
            <a:endParaRPr lang="fr-FR" dirty="0"/>
          </a:p>
        </p:txBody>
      </p:sp>
      <p:sp>
        <p:nvSpPr>
          <p:cNvPr id="15" name="Oval 14"/>
          <p:cNvSpPr/>
          <p:nvPr/>
        </p:nvSpPr>
        <p:spPr>
          <a:xfrm>
            <a:off x="3936488" y="5300008"/>
            <a:ext cx="155905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Team member 2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6804248" y="5312608"/>
            <a:ext cx="155905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Team member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44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16632"/>
            <a:ext cx="86409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3994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wajenzi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0312" y="1839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Login/Logout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3728" y="836712"/>
            <a:ext cx="4968552" cy="3960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75856" y="184482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5856" y="147549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login</a:t>
            </a:r>
            <a:endParaRPr lang="fr-FR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47864" y="2564904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5856" y="219026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Password</a:t>
            </a:r>
            <a:endParaRPr lang="fr-FR" dirty="0"/>
          </a:p>
        </p:txBody>
      </p:sp>
      <p:sp>
        <p:nvSpPr>
          <p:cNvPr id="15" name="Rounded Rectangle 14"/>
          <p:cNvSpPr/>
          <p:nvPr/>
        </p:nvSpPr>
        <p:spPr>
          <a:xfrm>
            <a:off x="4608004" y="2842092"/>
            <a:ext cx="11149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3347864" y="3440033"/>
            <a:ext cx="1539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 smtClean="0">
                <a:solidFill>
                  <a:srgbClr val="00B0F0"/>
                </a:solidFill>
              </a:rPr>
              <a:t>Forgot your password</a:t>
            </a:r>
            <a:endParaRPr lang="fr-FR" sz="1200" u="sng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8728" y="3700264"/>
            <a:ext cx="1882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 smtClean="0">
                <a:solidFill>
                  <a:srgbClr val="00B0F0"/>
                </a:solidFill>
              </a:rPr>
              <a:t>Don’t have an account yet?</a:t>
            </a:r>
            <a:endParaRPr lang="fr-FR" sz="12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86409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3994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wajenzi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1839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Login/Logout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1680" y="935284"/>
            <a:ext cx="5544616" cy="5544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22104" y="2471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8251" y="2039128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First Name</a:t>
            </a:r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58108" y="309196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6392" y="2722630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Last Name</a:t>
            </a:r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38160" y="376732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8108" y="333527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UserName</a:t>
            </a:r>
            <a:endParaRPr lang="fr-FR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02143" y="440595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2091" y="3973904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Password</a:t>
            </a:r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4674232" y="4631416"/>
            <a:ext cx="11161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122483" y="1196752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Register as Entrepreneur / Investor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81563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86409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3994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wajenzi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1839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Login/Logout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536" y="980728"/>
            <a:ext cx="1584176" cy="23762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GB" dirty="0" smtClean="0"/>
              <a:t>P1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GB" dirty="0" smtClean="0"/>
              <a:t>P2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GB" dirty="0" smtClean="0"/>
              <a:t>P3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GB" dirty="0" smtClean="0"/>
              <a:t>P4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42509" y="128028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>
                <a:solidFill>
                  <a:schemeClr val="accent2">
                    <a:lumMod val="75000"/>
                  </a:schemeClr>
                </a:solidFill>
              </a:rPr>
              <a:t>My Projects</a:t>
            </a:r>
            <a:endParaRPr lang="fr-FR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flipH="1" flipV="1">
            <a:off x="444885" y="1392938"/>
            <a:ext cx="1158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39752" y="1052736"/>
            <a:ext cx="6465950" cy="5544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4610247" y="1208272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Project 1</a:t>
            </a:r>
            <a:endParaRPr lang="fr-FR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68344" y="167818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Etat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1678180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details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4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56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6</cp:revision>
  <dcterms:created xsi:type="dcterms:W3CDTF">2019-09-15T19:41:59Z</dcterms:created>
  <dcterms:modified xsi:type="dcterms:W3CDTF">2019-09-17T20:15:43Z</dcterms:modified>
</cp:coreProperties>
</file>