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04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45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35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0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53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07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89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67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2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4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A70E-9A9E-4D85-9833-EC39B1E7E9B4}" type="datetimeFigureOut">
              <a:rPr lang="hu-HU" smtClean="0"/>
              <a:t>2021. 03. 07.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B354-127C-407E-8957-4B7CA9FD92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24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30628" y="0"/>
            <a:ext cx="12017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/>
              <a:t>Oldatok weblapfeladat</a:t>
            </a:r>
          </a:p>
          <a:p>
            <a:r>
              <a:rPr lang="hu-HU" dirty="0" smtClean="0"/>
              <a:t>A következő feladatban egy weboldalt kell készítenie a kémiai oldatokról a feladatleírás és a minta </a:t>
            </a:r>
            <a:r>
              <a:rPr lang="hu-HU" dirty="0" err="1" smtClean="0"/>
              <a:t>szerintü</a:t>
            </a:r>
            <a:r>
              <a:rPr lang="hu-HU" dirty="0" smtClean="0"/>
              <a:t>.</a:t>
            </a:r>
          </a:p>
          <a:p>
            <a:r>
              <a:rPr lang="hu-HU" dirty="0" smtClean="0"/>
              <a:t>Oldja meg a feladatot kétféleképpen:</a:t>
            </a:r>
          </a:p>
          <a:p>
            <a:r>
              <a:rPr lang="hu-HU" b="1" dirty="0" err="1" smtClean="0"/>
              <a:t>A.verzió</a:t>
            </a:r>
            <a:r>
              <a:rPr lang="hu-HU" dirty="0" smtClean="0"/>
              <a:t>: a </a:t>
            </a:r>
            <a:r>
              <a:rPr lang="hu-HU" dirty="0" err="1" smtClean="0"/>
              <a:t>Bootstrap</a:t>
            </a:r>
            <a:r>
              <a:rPr lang="hu-HU" dirty="0" smtClean="0"/>
              <a:t> keretrendszert használva</a:t>
            </a:r>
          </a:p>
          <a:p>
            <a:r>
              <a:rPr lang="hu-HU" b="1" dirty="0" smtClean="0"/>
              <a:t>B.verzió</a:t>
            </a:r>
            <a:r>
              <a:rPr lang="hu-HU" dirty="0" smtClean="0"/>
              <a:t>: </a:t>
            </a:r>
            <a:r>
              <a:rPr lang="hu-HU" dirty="0" err="1" smtClean="0"/>
              <a:t>Bootsrap</a:t>
            </a:r>
            <a:r>
              <a:rPr lang="hu-HU" dirty="0" smtClean="0"/>
              <a:t> nélkül</a:t>
            </a:r>
          </a:p>
          <a:p>
            <a:r>
              <a:rPr lang="hu-HU" dirty="0" smtClean="0"/>
              <a:t> A </a:t>
            </a:r>
            <a:r>
              <a:rPr lang="hu-HU" dirty="0" err="1" smtClean="0"/>
              <a:t>szüséges</a:t>
            </a:r>
            <a:r>
              <a:rPr lang="hu-HU" dirty="0" smtClean="0"/>
              <a:t> formázási beállításokat az oldat.css stílusállományban végezze el.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5" y="1960989"/>
            <a:ext cx="10058400" cy="48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0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91588" y="329476"/>
            <a:ext cx="11669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A felsorolás mellett az oldat.jpg kép legyen.  Ha a kép fölé visszük az egeret, vagy a kép valamiért nem jeleníthető meg, akkor mindkét esetben a „Kémcsövek, lombikok” szöveg jelenjen meg!</a:t>
            </a:r>
          </a:p>
          <a:p>
            <a:r>
              <a:rPr lang="hu-HU" dirty="0" smtClean="0"/>
              <a:t>Érje el, hogy a felsorolás szimbóluma a lombik.png kép legyen! 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" y="1319786"/>
            <a:ext cx="10998928" cy="4195125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88386" y="5865614"/>
            <a:ext cx="583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 Alakítsa </a:t>
            </a:r>
            <a:r>
              <a:rPr lang="hu-HU" dirty="0" err="1" smtClean="0"/>
              <a:t>hiperhivatkozássá</a:t>
            </a:r>
            <a:r>
              <a:rPr lang="hu-HU" dirty="0" smtClean="0"/>
              <a:t> a weboldal alján található URL-t! 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827" y="6302266"/>
            <a:ext cx="3246401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80" y="3188886"/>
            <a:ext cx="8420830" cy="1943268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13211" y="128010"/>
            <a:ext cx="11756572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A minta szerinti helyre illesszen be két beviteli mezőt és egy parancsgombot!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beviteli mezők típusát úgy válassza meg, hogy csak számot lehessen bele írni!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Érje el, hogy a beviteli mezők legkisebb megengedett értéke 0 legyen!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Készítsen alprogramot, amely a beviteli mezők értékei alapján megállapítja, hogy hány tömegszázalékos az oldat!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számolást a mintán található képlet alapján végezze el! Kerekítésre nincs szükség az eredmény meghatározásakor.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Az eredmény a kérdőjel helyén jelenjen meg! 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 Számol parancsgombra való kattintással hívja meg az alprogramot !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73" y="5621341"/>
            <a:ext cx="827603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197</Words>
  <Application>Microsoft Office PowerPoint</Application>
  <PresentationFormat>Szélesvásznú</PresentationFormat>
  <Paragraphs>16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3</cp:revision>
  <dcterms:created xsi:type="dcterms:W3CDTF">2021-03-07T20:51:04Z</dcterms:created>
  <dcterms:modified xsi:type="dcterms:W3CDTF">2021-03-07T21:06:27Z</dcterms:modified>
</cp:coreProperties>
</file>