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81" r:id="rId2"/>
    <p:sldId id="257" r:id="rId3"/>
    <p:sldId id="322" r:id="rId4"/>
    <p:sldId id="403" r:id="rId5"/>
    <p:sldId id="405" r:id="rId6"/>
    <p:sldId id="408" r:id="rId7"/>
    <p:sldId id="406" r:id="rId8"/>
    <p:sldId id="409" r:id="rId9"/>
    <p:sldId id="368" r:id="rId10"/>
    <p:sldId id="367" r:id="rId11"/>
    <p:sldId id="407" r:id="rId12"/>
    <p:sldId id="3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322"/>
            <p14:sldId id="403"/>
            <p14:sldId id="405"/>
            <p14:sldId id="408"/>
            <p14:sldId id="406"/>
            <p14:sldId id="409"/>
            <p14:sldId id="368"/>
            <p14:sldId id="367"/>
            <p14:sldId id="407"/>
          </p14:sldIdLst>
        </p14:section>
        <p14:section name="Demos" id="{2F7FB416-3A53-2B4A-8954-A92375898A1E}">
          <p14:sldIdLst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22B"/>
    <a:srgbClr val="2D8437"/>
    <a:srgbClr val="114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6" autoAdjust="0"/>
    <p:restoredTop sz="97010" autoAdjust="0"/>
  </p:normalViewPr>
  <p:slideViewPr>
    <p:cSldViewPr snapToGrid="0" snapToObjects="1">
      <p:cViewPr varScale="1">
        <p:scale>
          <a:sx n="152" d="100"/>
          <a:sy n="152" d="100"/>
        </p:scale>
        <p:origin x="-112" y="-1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 dirty="0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err="1" smtClean="0"/>
              <a:t>can.route</a:t>
            </a:r>
            <a:r>
              <a:rPr lang="en-US" sz="1800" baseline="0" dirty="0" smtClean="0"/>
              <a:t> connects a </a:t>
            </a:r>
            <a:r>
              <a:rPr lang="en-US" sz="1800" baseline="0" dirty="0" err="1" smtClean="0"/>
              <a:t>can.Map</a:t>
            </a:r>
            <a:r>
              <a:rPr lang="en-US" sz="1800" baseline="0" dirty="0" smtClean="0"/>
              <a:t> instance to the url and the url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JavaScript has 10 basic data types.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mutable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8/12/14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.com/contact/5" TargetMode="External"/><Relationship Id="rId4" Type="http://schemas.openxmlformats.org/officeDocument/2006/relationships/hyperlink" Target="http://domain.com/filemanager/file-3423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</a:t>
            </a:r>
            <a:r>
              <a:rPr lang="en-US" dirty="0" smtClean="0"/>
              <a:t>#8 </a:t>
            </a:r>
            <a:r>
              <a:rPr lang="en-US" dirty="0" smtClean="0"/>
              <a:t>– </a:t>
            </a:r>
            <a:r>
              <a:rPr lang="en-US" dirty="0" err="1" smtClean="0"/>
              <a:t>can.route.pushstate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API</a:t>
            </a:r>
          </a:p>
          <a:p>
            <a:r>
              <a:rPr lang="en-US" dirty="0" smtClean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"/>
            <a:ext cx="9144000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66" y="1271296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ocation.pathname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""</a:t>
            </a:r>
            <a:endParaRPr lang="en-US" sz="24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{}</a:t>
            </a:r>
          </a:p>
          <a:p>
            <a:endParaRPr lang="fr-FR" sz="2400" dirty="0">
              <a:latin typeface="Monaco"/>
            </a:endParaRP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can.route.attr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"page"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fr-FR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fr-F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fr-F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</a:t>
            </a:r>
            <a:r>
              <a:rPr lang="fr-F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ocation.search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 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?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page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fr-FR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recipes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</a:t>
            </a:r>
            <a:endParaRPr lang="fr-FR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dirty="0" err="1" smtClean="0">
                <a:latin typeface="Monaco"/>
                <a:cs typeface="Monaco"/>
              </a:rPr>
              <a:t>can.route.attr</a:t>
            </a:r>
            <a:endParaRPr lang="en-GB" sz="44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517762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dirty="0" err="1" smtClean="0">
                <a:latin typeface="Monaco"/>
                <a:cs typeface="Monaco"/>
              </a:rPr>
              <a:t>can.route</a:t>
            </a:r>
            <a:r>
              <a:rPr lang="en-US" sz="4400" dirty="0" err="1" smtClean="0">
                <a:latin typeface="Monaco"/>
                <a:cs typeface="Monaco"/>
              </a:rPr>
              <a:t>.attr</a:t>
            </a:r>
            <a:r>
              <a:rPr lang="en-US" sz="4400" dirty="0" smtClean="0">
                <a:latin typeface="Monaco"/>
                <a:cs typeface="Monaco"/>
              </a:rPr>
              <a:t> with match</a:t>
            </a:r>
            <a:endParaRPr lang="en-GB" sz="4400" b="1" spc="-272" dirty="0">
              <a:latin typeface="Lato Regular"/>
              <a:cs typeface="Lat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036600"/>
            <a:ext cx="9144000" cy="7007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demo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35799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demos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2363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5711"/>
            <a:ext cx="9144000" cy="1116842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6600"/>
            <a:ext cx="9144000" cy="7007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can.route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/>
              <a:t>Connects a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instance to the URL by translating changes in the URL to changes on the </a:t>
            </a:r>
            <a:r>
              <a:rPr lang="en-US" sz="2800" dirty="0" err="1" smtClean="0"/>
              <a:t>can.Map</a:t>
            </a:r>
            <a:r>
              <a:rPr lang="en-US" sz="2800" dirty="0" smtClean="0"/>
              <a:t> and vice versa.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709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can.route.pushstate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 smtClean="0"/>
              <a:t>Changes </a:t>
            </a:r>
            <a:r>
              <a:rPr lang="en-US" sz="2800" dirty="0" err="1" smtClean="0"/>
              <a:t>can.route</a:t>
            </a:r>
            <a:r>
              <a:rPr lang="en-US" sz="2800" dirty="0" smtClean="0"/>
              <a:t> to use </a:t>
            </a:r>
            <a:r>
              <a:rPr lang="en-US" sz="2800" dirty="0" err="1" smtClean="0"/>
              <a:t>pushstate</a:t>
            </a:r>
            <a:r>
              <a:rPr lang="en-US" sz="2800" dirty="0" smtClean="0"/>
              <a:t> to change the window’s pathname instead of the hash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471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How it works: Clicking links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Intercept &lt;a&gt; clicks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Check for route 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Call </a:t>
            </a:r>
            <a:r>
              <a:rPr lang="en-US" sz="2800" dirty="0" err="1" smtClean="0"/>
              <a:t>pushstate</a:t>
            </a:r>
            <a:r>
              <a:rPr lang="en-US" sz="2800" dirty="0" smtClean="0"/>
              <a:t> to save in history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067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How it works: Setting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can.route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Programmatically set </a:t>
            </a:r>
            <a:r>
              <a:rPr lang="en-US" sz="2800" dirty="0" err="1" smtClean="0"/>
              <a:t>can.route</a:t>
            </a:r>
            <a:r>
              <a:rPr lang="en-US" sz="2800" dirty="0" smtClean="0"/>
              <a:t>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setURL</a:t>
            </a:r>
            <a:r>
              <a:rPr lang="en-US" sz="2800" dirty="0" smtClean="0"/>
              <a:t> is called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Pushstate</a:t>
            </a:r>
            <a:r>
              <a:rPr lang="en-US" sz="2800" dirty="0" smtClean="0"/>
              <a:t> is called to change URL without reloading page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3302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How it works: Back button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Back button triggers </a:t>
            </a:r>
            <a:r>
              <a:rPr lang="en-US" sz="2800" dirty="0" err="1" smtClean="0"/>
              <a:t>popstate</a:t>
            </a:r>
            <a:r>
              <a:rPr lang="en-US" sz="2800" dirty="0" smtClean="0"/>
              <a:t> (no page reload)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can.route</a:t>
            </a:r>
            <a:r>
              <a:rPr lang="en-US" sz="2800" dirty="0" smtClean="0"/>
              <a:t> calls </a:t>
            </a:r>
            <a:r>
              <a:rPr lang="en-US" sz="2800" dirty="0" err="1" smtClean="0"/>
              <a:t>setState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setState</a:t>
            </a:r>
            <a:r>
              <a:rPr lang="en-US" sz="2800" dirty="0" smtClean="0"/>
              <a:t> sets new route properties</a:t>
            </a:r>
            <a:endParaRPr lang="en-US" sz="2800" dirty="0"/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655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How it works: Changing URL *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18828"/>
            <a:ext cx="7839360" cy="32857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Page reloads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Backend should handle all routes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Load the same single page application HTML and JavaScript application for all relevant URLs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265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11684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64" y="1271296"/>
            <a:ext cx="8731521" cy="36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can.route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(":type/:id")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  <a:hlinkClick r:id="rId3"/>
              </a:rPr>
              <a:t>http://domain.com/contact/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  <a:hlinkClick r:id="rId3"/>
              </a:rPr>
              <a:t>5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can.route.pushstate.root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 = "/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filemanager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/”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can.route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("file-:</a:t>
            </a:r>
            <a:r>
              <a:rPr lang="en-US" sz="2000" dirty="0" err="1">
                <a:solidFill>
                  <a:schemeClr val="tx1"/>
                </a:solidFill>
                <a:latin typeface="Courier"/>
                <a:cs typeface="Courier"/>
              </a:rPr>
              <a:t>fileId</a:t>
            </a:r>
            <a:r>
              <a:rPr lang="en-US" sz="20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  <a:hlinkClick r:id="rId4"/>
              </a:rPr>
              <a:t>http://domain.com/filemanager/file-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  <a:hlinkClick r:id="rId4"/>
              </a:rPr>
              <a:t>34234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262851"/>
            <a:ext cx="8363520" cy="5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dirty="0" smtClean="0">
                <a:latin typeface="Monaco"/>
                <a:cs typeface="Monaco"/>
              </a:rPr>
              <a:t>root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84198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14138</TotalTime>
  <Words>336</Words>
  <Application>Microsoft Macintosh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Brian Moschel</cp:lastModifiedBy>
  <cp:revision>246</cp:revision>
  <dcterms:created xsi:type="dcterms:W3CDTF">2013-07-12T15:22:14Z</dcterms:created>
  <dcterms:modified xsi:type="dcterms:W3CDTF">2014-08-12T09:50:44Z</dcterms:modified>
</cp:coreProperties>
</file>