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81" r:id="rId2"/>
    <p:sldId id="257" r:id="rId3"/>
    <p:sldId id="364" r:id="rId4"/>
    <p:sldId id="365" r:id="rId5"/>
    <p:sldId id="366" r:id="rId6"/>
    <p:sldId id="367" r:id="rId7"/>
    <p:sldId id="363" r:id="rId8"/>
    <p:sldId id="369" r:id="rId9"/>
    <p:sldId id="370" r:id="rId10"/>
    <p:sldId id="368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F1F170-FEF8-6145-9F96-29AD796E7763}">
          <p14:sldIdLst>
            <p14:sldId id="281"/>
          </p14:sldIdLst>
        </p14:section>
        <p14:section name="Overview" id="{8B1F0FA4-C06D-5441-A6F9-7478CA754EA0}">
          <p14:sldIdLst>
            <p14:sldId id="257"/>
            <p14:sldId id="364"/>
            <p14:sldId id="365"/>
            <p14:sldId id="366"/>
            <p14:sldId id="367"/>
          </p14:sldIdLst>
        </p14:section>
        <p14:section name="Demos" id="{2F7FB416-3A53-2B4A-8954-A92375898A1E}">
          <p14:sldIdLst>
            <p14:sldId id="363"/>
            <p14:sldId id="369"/>
            <p14:sldId id="370"/>
            <p14:sldId id="3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322B"/>
    <a:srgbClr val="2D8437"/>
    <a:srgbClr val="114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96" autoAdjust="0"/>
    <p:restoredTop sz="97010" autoAdjust="0"/>
  </p:normalViewPr>
  <p:slideViewPr>
    <p:cSldViewPr snapToGrid="0" snapToObjects="1">
      <p:cViewPr varScale="1">
        <p:scale>
          <a:sx n="10" d="100"/>
          <a:sy n="10" d="100"/>
        </p:scale>
        <p:origin x="-144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2059A-1D89-6A4E-A734-B3AE40FA8931}" type="datetimeFigureOut">
              <a:rPr lang="en-US" smtClean="0"/>
              <a:t>10/14/14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6E3BF-DA4B-D040-95B1-08DF8FFB27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6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6E3BF-DA4B-D040-95B1-08DF8FFB27D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JavaScript has 10 basic data types.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mutable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JavaScript has 10 basic data types.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mutable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JavaScript has 10 basic data types.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mutable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JavaScript has 10 basic data types.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mutable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JavaScript has 10 basic data types.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mutable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JavaScript has 10 basic data types.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mutable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10/14/14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16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10/14/14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5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10/14/14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4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10/14/14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1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10/14/14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87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10/14/14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8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10/14/14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5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10/14/14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21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10/14/14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8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10/14/14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8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10/14/14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7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AA579-7274-0645-A389-D7E6F9605220}" type="datetimeFigureOut">
              <a:rPr lang="en-US" smtClean="0"/>
              <a:t>10/14/14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6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CanJS </a:t>
            </a:r>
            <a:r>
              <a:rPr lang="en-US" dirty="0" err="1" smtClean="0"/>
              <a:t>Meetup</a:t>
            </a:r>
            <a:r>
              <a:rPr lang="en-US" dirty="0" smtClean="0"/>
              <a:t> #10 – </a:t>
            </a:r>
            <a:r>
              <a:rPr lang="en-US" dirty="0" err="1" smtClean="0"/>
              <a:t>can.Model</a:t>
            </a:r>
            <a:r>
              <a:rPr lang="en-US" dirty="0" smtClean="0"/>
              <a:t> and </a:t>
            </a:r>
            <a:r>
              <a:rPr lang="en-US" dirty="0" err="1" smtClean="0"/>
              <a:t>makeFindAll</a:t>
            </a:r>
            <a:endParaRPr lang="en-US" dirty="0" smtClean="0"/>
          </a:p>
          <a:p>
            <a:r>
              <a:rPr lang="en-US" dirty="0" smtClean="0"/>
              <a:t>Overview</a:t>
            </a:r>
          </a:p>
          <a:p>
            <a:r>
              <a:rPr lang="en-US" dirty="0" smtClean="0"/>
              <a:t>API</a:t>
            </a:r>
          </a:p>
          <a:p>
            <a:r>
              <a:rPr lang="en-US" dirty="0" smtClean="0"/>
              <a:t>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"/>
            <a:ext cx="9144000" cy="107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82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116842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0975"/>
            <a:ext cx="9144000" cy="7007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Examples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Cache </a:t>
            </a:r>
            <a:r>
              <a:rPr lang="en-US" dirty="0" err="1" smtClean="0"/>
              <a:t>findAll</a:t>
            </a:r>
            <a:r>
              <a:rPr lang="en-US" dirty="0" smtClean="0"/>
              <a:t> requests for page lifetime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Fall-through </a:t>
            </a:r>
            <a:r>
              <a:rPr lang="en-US" dirty="0" err="1" smtClean="0"/>
              <a:t>localStorage</a:t>
            </a:r>
            <a:r>
              <a:rPr lang="en-US" dirty="0" smtClean="0"/>
              <a:t> cache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localStorage</a:t>
            </a:r>
            <a:r>
              <a:rPr lang="en-US" dirty="0" smtClean="0"/>
              <a:t> set cache</a:t>
            </a:r>
          </a:p>
        </p:txBody>
      </p:sp>
    </p:spTree>
    <p:extLst>
      <p:ext uri="{BB962C8B-B14F-4D97-AF65-F5344CB8AC3E}">
        <p14:creationId xmlns:p14="http://schemas.microsoft.com/office/powerpoint/2010/main" val="193981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95711"/>
            <a:ext cx="9144000" cy="1116842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36600"/>
            <a:ext cx="9144000" cy="7007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overview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16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2152" y="1271294"/>
            <a:ext cx="8731521" cy="36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Task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can.Model.extend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findAll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"GET    /tasks"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findOne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"GET    /tasks/{id}"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create: 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"POST   /tasks"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update: 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"PUT    /tasks/{id}"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destroy: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"DELETE /tasks/{id}"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},{}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Monaco"/>
              <a:cs typeface="Courier"/>
            </a:endParaRPr>
          </a:p>
          <a:p>
            <a:pPr>
              <a:lnSpc>
                <a:spcPct val="80000"/>
              </a:lnSpc>
            </a:pPr>
            <a:r>
              <a:rPr lang="en-US" sz="2400" dirty="0" err="1">
                <a:solidFill>
                  <a:srgbClr val="0D1171"/>
                </a:solidFill>
                <a:highlight>
                  <a:srgbClr val="E8F2FE"/>
                </a:highlight>
                <a:latin typeface="Monaco"/>
              </a:rPr>
              <a:t>Task</a:t>
            </a: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.findAll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400" spc="-15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due</a:t>
            </a:r>
            <a:r>
              <a:rPr lang="en-US" sz="2400" spc="-15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:</a:t>
            </a:r>
            <a:r>
              <a:rPr lang="en-US" sz="2400" spc="-150" dirty="0" err="1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spc="-15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today</a:t>
            </a:r>
            <a:r>
              <a:rPr lang="en-US" sz="2400" spc="-15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sz="24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spc="-300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</a:t>
            </a:r>
            <a:r>
              <a:rPr lang="en-US" sz="24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(tasks){}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sz="2400" u="sng" dirty="0">
              <a:solidFill>
                <a:srgbClr val="5C5C5C"/>
              </a:solidFill>
              <a:highlight>
                <a:srgbClr val="E8F2FE"/>
              </a:highlight>
              <a:latin typeface="Monaco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Monaco"/>
            </a:endParaRPr>
          </a:p>
          <a:p>
            <a:pPr>
              <a:lnSpc>
                <a:spcPct val="80000"/>
              </a:lnSpc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Task.findOne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({id: 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51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spc="-300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</a:t>
            </a:r>
            <a:r>
              <a:rPr lang="en-US" sz="24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task)</a:t>
            </a:r>
            <a:r>
              <a:rPr lang="en-US" sz="24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262851"/>
            <a:ext cx="8363520" cy="570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800" dirty="0" err="1" smtClean="0">
                <a:latin typeface="Monaco"/>
                <a:cs typeface="Monaco"/>
              </a:rPr>
              <a:t>can.Model.extend</a:t>
            </a:r>
            <a:r>
              <a:rPr lang="en-US" sz="4800" dirty="0" smtClean="0">
                <a:latin typeface="Monaco"/>
                <a:cs typeface="Monaco"/>
              </a:rPr>
              <a:t>(</a:t>
            </a:r>
            <a:r>
              <a:rPr lang="en-US" sz="4800" dirty="0" err="1" smtClean="0">
                <a:latin typeface="Monaco"/>
                <a:cs typeface="Monaco"/>
              </a:rPr>
              <a:t>s,p</a:t>
            </a:r>
            <a:r>
              <a:rPr lang="en-US" sz="4800" dirty="0" smtClean="0">
                <a:latin typeface="Monaco"/>
                <a:cs typeface="Monaco"/>
              </a:rPr>
              <a:t>)</a:t>
            </a:r>
            <a:endParaRPr lang="en-GB" sz="4800" b="1" spc="-272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3735871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2152" y="1271294"/>
            <a:ext cx="8731521" cy="36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task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Task({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name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:</a:t>
            </a:r>
            <a:r>
              <a:rPr lang="en-US" sz="2400" b="1" dirty="0" err="1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Mow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 lawn."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})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task.save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task.attr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name"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"Mow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 and trim lawn."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    .save(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>
                <a:highlight>
                  <a:srgbClr val="FFFFFF"/>
                </a:highlight>
                <a:latin typeface="Monaco"/>
              </a:rPr>
              <a:t>	    	</a:t>
            </a:r>
            <a:r>
              <a:rPr lang="en-US" sz="2400" dirty="0" smtClean="0"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task.destroy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    })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262851"/>
            <a:ext cx="8363520" cy="570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800" dirty="0" err="1" smtClean="0">
                <a:latin typeface="Monaco"/>
                <a:cs typeface="Monaco"/>
              </a:rPr>
              <a:t>can.Model.extend</a:t>
            </a:r>
            <a:r>
              <a:rPr lang="en-US" sz="4800" dirty="0" smtClean="0">
                <a:latin typeface="Monaco"/>
                <a:cs typeface="Monaco"/>
              </a:rPr>
              <a:t>(</a:t>
            </a:r>
            <a:r>
              <a:rPr lang="en-US" sz="4800" dirty="0" err="1" smtClean="0">
                <a:latin typeface="Monaco"/>
                <a:cs typeface="Monaco"/>
              </a:rPr>
              <a:t>s,p</a:t>
            </a:r>
            <a:r>
              <a:rPr lang="en-US" sz="4800" dirty="0" smtClean="0">
                <a:latin typeface="Monaco"/>
                <a:cs typeface="Monaco"/>
              </a:rPr>
              <a:t>)</a:t>
            </a:r>
            <a:endParaRPr lang="en-GB" sz="4800" b="1" spc="-272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9874167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2152" y="1271294"/>
            <a:ext cx="8731521" cy="36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Task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can.Model.extend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resource: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"/tasks"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,{}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Monaco"/>
              <a:cs typeface="Courier"/>
            </a:endParaRPr>
          </a:p>
          <a:p>
            <a:pPr>
              <a:lnSpc>
                <a:spcPct val="80000"/>
              </a:lnSpc>
            </a:pPr>
            <a:r>
              <a:rPr lang="en-US" sz="2400" dirty="0" err="1">
                <a:solidFill>
                  <a:srgbClr val="0D1171"/>
                </a:solidFill>
                <a:highlight>
                  <a:srgbClr val="E8F2FE"/>
                </a:highlight>
                <a:latin typeface="Monaco"/>
              </a:rPr>
              <a:t>Task</a:t>
            </a: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.findAll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400" spc="-15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due</a:t>
            </a:r>
            <a:r>
              <a:rPr lang="en-US" sz="2400" spc="-15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:</a:t>
            </a:r>
            <a:r>
              <a:rPr lang="en-US" sz="2400" spc="-150" dirty="0" err="1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spc="-15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today</a:t>
            </a:r>
            <a:r>
              <a:rPr lang="en-US" sz="2400" spc="-15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sz="24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spc="-300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</a:t>
            </a:r>
            <a:r>
              <a:rPr lang="en-US" sz="24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(tasks){}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sz="2400" u="sng" dirty="0">
              <a:solidFill>
                <a:srgbClr val="5C5C5C"/>
              </a:solidFill>
              <a:highlight>
                <a:srgbClr val="E8F2FE"/>
              </a:highlight>
              <a:latin typeface="Monaco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Monaco"/>
            </a:endParaRPr>
          </a:p>
          <a:p>
            <a:pPr>
              <a:lnSpc>
                <a:spcPct val="80000"/>
              </a:lnSpc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Task.findOne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({id: 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51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spc="-300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</a:t>
            </a:r>
            <a:r>
              <a:rPr lang="en-US" sz="24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task)</a:t>
            </a:r>
            <a:r>
              <a:rPr lang="en-US" sz="24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>
              <a:lnSpc>
                <a:spcPct val="80000"/>
              </a:lnSpc>
            </a:pPr>
            <a:endParaRPr lang="en-US" sz="2400" dirty="0">
              <a:solidFill>
                <a:srgbClr val="5C5C5C"/>
              </a:solidFill>
              <a:highlight>
                <a:srgbClr val="FFFFFF"/>
              </a:highlight>
              <a:latin typeface="Monaco"/>
              <a:cs typeface="Courier"/>
            </a:endParaRPr>
          </a:p>
          <a:p>
            <a:pPr>
              <a:lnSpc>
                <a:spcPct val="80000"/>
              </a:lnSpc>
            </a:pP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new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Task({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name: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"Mow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 lawn."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.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save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262851"/>
            <a:ext cx="8363520" cy="570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800" dirty="0" err="1" smtClean="0">
                <a:latin typeface="Monaco"/>
                <a:cs typeface="Monaco"/>
              </a:rPr>
              <a:t>can.Model.extend</a:t>
            </a:r>
            <a:r>
              <a:rPr lang="en-US" sz="4800" dirty="0" smtClean="0">
                <a:latin typeface="Monaco"/>
                <a:cs typeface="Monaco"/>
              </a:rPr>
              <a:t>(</a:t>
            </a:r>
            <a:r>
              <a:rPr lang="en-US" sz="4800" dirty="0" err="1" smtClean="0">
                <a:latin typeface="Monaco"/>
                <a:cs typeface="Monaco"/>
              </a:rPr>
              <a:t>s,p</a:t>
            </a:r>
            <a:r>
              <a:rPr lang="en-US" sz="4800" dirty="0" smtClean="0">
                <a:latin typeface="Monaco"/>
                <a:cs typeface="Monaco"/>
              </a:rPr>
              <a:t>)</a:t>
            </a:r>
            <a:endParaRPr lang="en-GB" sz="4800" b="1" spc="-272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540608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2152" y="1271294"/>
            <a:ext cx="8731521" cy="36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Task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can.Model.extend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resource: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"/tasks"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,{}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Monaco"/>
              <a:cs typeface="Courier"/>
            </a:endParaRPr>
          </a:p>
          <a:p>
            <a:pPr>
              <a:lnSpc>
                <a:spcPct val="80000"/>
              </a:lnSpc>
            </a:pPr>
            <a:r>
              <a:rPr lang="en-US" sz="2400" dirty="0" err="1">
                <a:solidFill>
                  <a:srgbClr val="0D1171"/>
                </a:solidFill>
                <a:highlight>
                  <a:srgbClr val="E8F2FE"/>
                </a:highlight>
                <a:latin typeface="Monaco"/>
              </a:rPr>
              <a:t>Task</a:t>
            </a: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.findAll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400" spc="-15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due</a:t>
            </a:r>
            <a:r>
              <a:rPr lang="en-US" sz="2400" spc="-15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:</a:t>
            </a:r>
            <a:r>
              <a:rPr lang="en-US" sz="2400" spc="-150" dirty="0" err="1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spc="-15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today</a:t>
            </a:r>
            <a:r>
              <a:rPr lang="en-US" sz="2400" spc="-15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sz="24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spc="-300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</a:t>
            </a:r>
            <a:r>
              <a:rPr lang="en-US" sz="24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(tasks){}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sz="2400" u="sng" dirty="0">
              <a:solidFill>
                <a:srgbClr val="5C5C5C"/>
              </a:solidFill>
              <a:highlight>
                <a:srgbClr val="E8F2FE"/>
              </a:highlight>
              <a:latin typeface="Monaco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Monaco"/>
            </a:endParaRPr>
          </a:p>
          <a:p>
            <a:pPr>
              <a:lnSpc>
                <a:spcPct val="80000"/>
              </a:lnSpc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Task.findOne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({id: 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51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spc="-300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</a:t>
            </a:r>
            <a:r>
              <a:rPr lang="en-US" sz="24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task)</a:t>
            </a:r>
            <a:r>
              <a:rPr lang="en-US" sz="24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>
              <a:lnSpc>
                <a:spcPct val="80000"/>
              </a:lnSpc>
            </a:pPr>
            <a:endParaRPr lang="en-US" sz="2400" dirty="0">
              <a:solidFill>
                <a:srgbClr val="5C5C5C"/>
              </a:solidFill>
              <a:highlight>
                <a:srgbClr val="FFFFFF"/>
              </a:highlight>
              <a:latin typeface="Monaco"/>
              <a:cs typeface="Courier"/>
            </a:endParaRPr>
          </a:p>
          <a:p>
            <a:pPr>
              <a:lnSpc>
                <a:spcPct val="80000"/>
              </a:lnSpc>
            </a:pP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new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Task({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name: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"Mow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 lawn."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.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save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262851"/>
            <a:ext cx="8363520" cy="570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800" dirty="0" err="1" smtClean="0">
                <a:latin typeface="Monaco"/>
                <a:cs typeface="Monaco"/>
              </a:rPr>
              <a:t>can.Model.extend</a:t>
            </a:r>
            <a:r>
              <a:rPr lang="en-US" sz="4800" dirty="0" smtClean="0">
                <a:latin typeface="Monaco"/>
                <a:cs typeface="Monaco"/>
              </a:rPr>
              <a:t>(</a:t>
            </a:r>
            <a:r>
              <a:rPr lang="en-US" sz="4800" dirty="0" err="1" smtClean="0">
                <a:latin typeface="Monaco"/>
                <a:cs typeface="Monaco"/>
              </a:rPr>
              <a:t>s,p</a:t>
            </a:r>
            <a:r>
              <a:rPr lang="en-US" sz="4800" dirty="0" smtClean="0">
                <a:latin typeface="Monaco"/>
                <a:cs typeface="Monaco"/>
              </a:rPr>
              <a:t>)</a:t>
            </a:r>
            <a:endParaRPr lang="en-GB" sz="4800" b="1" spc="-272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53588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95711"/>
            <a:ext cx="9144000" cy="1116842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36600"/>
            <a:ext cx="9144000" cy="7007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APIs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23631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66761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2152" y="854875"/>
            <a:ext cx="8731521" cy="405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lvl="0" eaLnBrk="1">
              <a:tabLst/>
            </a:pPr>
            <a:r>
              <a:rPr lang="en-US" sz="3200" dirty="0" smtClean="0">
                <a:solidFill>
                  <a:prstClr val="black"/>
                </a:solidFill>
                <a:highlight>
                  <a:srgbClr val="E8F2FE"/>
                </a:highlight>
                <a:latin typeface="Calibri"/>
                <a:ea typeface="+mn-ea"/>
                <a:cs typeface="+mn-cs"/>
              </a:rPr>
              <a:t>Return the function used as </a:t>
            </a:r>
            <a:r>
              <a:rPr lang="en-US" sz="3200" dirty="0" err="1" smtClean="0">
                <a:solidFill>
                  <a:prstClr val="black"/>
                </a:solidFill>
                <a:highlight>
                  <a:srgbClr val="E8F2FE"/>
                </a:highlight>
                <a:latin typeface="Calibri"/>
                <a:ea typeface="+mn-ea"/>
                <a:cs typeface="+mn-cs"/>
              </a:rPr>
              <a:t>findAll</a:t>
            </a:r>
            <a:endParaRPr lang="en-US" sz="3200" b="1" dirty="0">
              <a:solidFill>
                <a:srgbClr val="000000"/>
              </a:solidFill>
              <a:highlight>
                <a:srgbClr val="E8F2FE"/>
              </a:highlight>
              <a:latin typeface="Monaco"/>
              <a:ea typeface="+mn-ea"/>
              <a:cs typeface="+mn-cs"/>
            </a:endParaRPr>
          </a:p>
          <a:p>
            <a:endParaRPr lang="en-US" sz="14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BaseModel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1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can.Model.extend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makeFindAll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1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findAllData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1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function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params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success, error){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en-US" sz="14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self </a:t>
            </a:r>
            <a:r>
              <a:rPr lang="en-US" sz="1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</a:t>
            </a:r>
            <a:r>
              <a:rPr lang="en-US" sz="1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1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en-US" sz="14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 </a:t>
            </a:r>
            <a:r>
              <a:rPr lang="en-US" sz="1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findAllData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params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).then(</a:t>
            </a:r>
            <a:r>
              <a:rPr lang="en-US" sz="1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(response){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</a:t>
            </a:r>
            <a:r>
              <a:rPr lang="en-US" sz="1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self.models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(response)</a:t>
            </a:r>
            <a:r>
              <a:rPr lang="en-US" sz="1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1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1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1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p.then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(success, error)</a:t>
            </a:r>
            <a:r>
              <a:rPr lang="en-US" sz="1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1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en-US" sz="1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</a:t>
            </a:r>
            <a:r>
              <a:rPr lang="en-US" sz="1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1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1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1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1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Task </a:t>
            </a:r>
            <a:r>
              <a:rPr lang="en-US" sz="1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BaseModel.extend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findAll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1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"/task"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},{})</a:t>
            </a:r>
            <a:r>
              <a:rPr lang="en-US" sz="1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  <a:cs typeface="Courier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100018"/>
            <a:ext cx="8363520" cy="570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2800" dirty="0" err="1" smtClean="0">
                <a:latin typeface="Monaco"/>
                <a:cs typeface="Monaco"/>
              </a:rPr>
              <a:t>makeFindAll</a:t>
            </a:r>
            <a:r>
              <a:rPr lang="en-US" sz="2800" dirty="0" smtClean="0">
                <a:latin typeface="Monaco"/>
                <a:cs typeface="Monaco"/>
              </a:rPr>
              <a:t>(</a:t>
            </a:r>
            <a:r>
              <a:rPr lang="en-US" sz="2800" dirty="0" err="1" smtClean="0">
                <a:latin typeface="Monaco"/>
                <a:cs typeface="Monaco"/>
              </a:rPr>
              <a:t>getData</a:t>
            </a:r>
            <a:r>
              <a:rPr lang="en-US" sz="2800" dirty="0" smtClean="0">
                <a:latin typeface="Monaco"/>
                <a:cs typeface="Monaco"/>
              </a:rPr>
              <a:t>) -&gt; function()</a:t>
            </a:r>
            <a:endParaRPr lang="en-GB" sz="2800" b="1" spc="-272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364451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66761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2152" y="854875"/>
            <a:ext cx="8731521" cy="405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lvl="0" eaLnBrk="1">
              <a:tabLst/>
            </a:pPr>
            <a:r>
              <a:rPr lang="en-US" sz="2400" dirty="0" smtClean="0">
                <a:solidFill>
                  <a:prstClr val="black"/>
                </a:solidFill>
                <a:highlight>
                  <a:srgbClr val="E8F2FE"/>
                </a:highlight>
                <a:latin typeface="Calibri"/>
                <a:ea typeface="+mn-ea"/>
                <a:cs typeface="+mn-cs"/>
              </a:rPr>
              <a:t>Given plain JS data creates model instances or retrieves them from the store.</a:t>
            </a:r>
            <a:endParaRPr lang="en-US" sz="2400" b="1" dirty="0">
              <a:solidFill>
                <a:srgbClr val="000000"/>
              </a:solidFill>
              <a:highlight>
                <a:srgbClr val="E8F2FE"/>
              </a:highlight>
              <a:latin typeface="Monaco"/>
              <a:ea typeface="+mn-ea"/>
              <a:cs typeface="+mn-cs"/>
            </a:endParaRPr>
          </a:p>
          <a:p>
            <a:endParaRPr lang="en-US" sz="1400" dirty="0"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tasksA</a:t>
            </a: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6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16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Task.models</a:t>
            </a: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data: [{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id: </a:t>
            </a:r>
            <a:r>
              <a:rPr lang="en-US" sz="16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name: </a:t>
            </a:r>
            <a:r>
              <a:rPr lang="en-US" sz="16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"take out trash"</a:t>
            </a:r>
          </a:p>
          <a:p>
            <a:r>
              <a:rPr lang="en-US" sz="1600" dirty="0">
                <a:highlight>
                  <a:srgbClr val="FFFFFF"/>
                </a:highlight>
                <a:latin typeface="Monaco"/>
              </a:rPr>
              <a:t>	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}]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 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tasksA.bind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6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"length"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(){})</a:t>
            </a:r>
            <a:r>
              <a:rPr lang="en-US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tasksB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Task.models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([{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id: </a:t>
            </a:r>
            <a:r>
              <a:rPr lang="en-US" sz="16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name: </a:t>
            </a:r>
            <a:r>
              <a:rPr lang="en-US" sz="16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"take out trash!"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}])</a:t>
            </a:r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 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tasksA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[</a:t>
            </a:r>
            <a:r>
              <a:rPr lang="en-US" sz="16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 </a:t>
            </a:r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===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tasksB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[</a:t>
            </a:r>
            <a:r>
              <a:rPr lang="en-US" sz="16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</a:t>
            </a:r>
            <a:r>
              <a:rPr lang="en-US" sz="16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tasksA.attr</a:t>
            </a: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16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"0.name"</a:t>
            </a: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 </a:t>
            </a:r>
            <a:r>
              <a:rPr lang="en-US" sz="16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"take out trash!"</a:t>
            </a:r>
            <a:endParaRPr lang="en-US" sz="1600" dirty="0">
              <a:solidFill>
                <a:srgbClr val="5C5C5C"/>
              </a:solidFill>
              <a:highlight>
                <a:srgbClr val="FFFFFF"/>
              </a:highlight>
              <a:latin typeface="Monaco"/>
              <a:cs typeface="Courier"/>
            </a:endParaRPr>
          </a:p>
          <a:p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  <a:cs typeface="Courier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100018"/>
            <a:ext cx="8363520" cy="570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2800" dirty="0" smtClean="0">
                <a:latin typeface="Monaco"/>
                <a:cs typeface="Monaco"/>
              </a:rPr>
              <a:t>.models(</a:t>
            </a:r>
            <a:r>
              <a:rPr lang="en-US" sz="2800" dirty="0" err="1" smtClean="0">
                <a:latin typeface="Monaco"/>
                <a:cs typeface="Monaco"/>
              </a:rPr>
              <a:t>rawData</a:t>
            </a:r>
            <a:r>
              <a:rPr lang="en-US" sz="2800" dirty="0" smtClean="0">
                <a:latin typeface="Monaco"/>
                <a:cs typeface="Monaco"/>
              </a:rPr>
              <a:t>) -&gt; Array&lt;model&gt;</a:t>
            </a:r>
            <a:endParaRPr lang="en-GB" sz="2800" b="1" spc="-272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3031501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14835</TotalTime>
  <Words>201</Words>
  <Application>Microsoft Macintosh PowerPoint</Application>
  <PresentationFormat>On-screen Show (16:9)</PresentationFormat>
  <Paragraphs>108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Bitovi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Dean</dc:creator>
  <cp:lastModifiedBy>Justin Meyer</cp:lastModifiedBy>
  <cp:revision>260</cp:revision>
  <dcterms:created xsi:type="dcterms:W3CDTF">2013-07-12T15:22:14Z</dcterms:created>
  <dcterms:modified xsi:type="dcterms:W3CDTF">2014-10-14T23:08:15Z</dcterms:modified>
</cp:coreProperties>
</file>