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372" r:id="rId3"/>
    <p:sldId id="373" r:id="rId4"/>
    <p:sldId id="257" r:id="rId5"/>
    <p:sldId id="371" r:id="rId6"/>
    <p:sldId id="368" r:id="rId7"/>
    <p:sldId id="3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372"/>
            <p14:sldId id="373"/>
            <p14:sldId id="257"/>
            <p14:sldId id="371"/>
            <p14:sldId id="368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7" autoAdjust="0"/>
    <p:restoredTop sz="79738" autoAdjust="0"/>
  </p:normalViewPr>
  <p:slideViewPr>
    <p:cSldViewPr snapToGrid="0" snapToObjects="1">
      <p:cViewPr varScale="1">
        <p:scale>
          <a:sx n="121" d="100"/>
          <a:sy n="121" d="100"/>
        </p:scale>
        <p:origin x="-112" y="-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many have created an OS project?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people here have created a </a:t>
            </a:r>
            <a:r>
              <a:rPr lang="en-US" b="1" baseline="0" dirty="0" smtClean="0"/>
              <a:t>client side</a:t>
            </a:r>
            <a:r>
              <a:rPr lang="en-US" baseline="0" dirty="0" smtClean="0"/>
              <a:t> OS project?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people have created a </a:t>
            </a:r>
            <a:r>
              <a:rPr lang="en-US" b="1" baseline="0" dirty="0" smtClean="0"/>
              <a:t>client side OS</a:t>
            </a:r>
            <a:r>
              <a:rPr lang="en-US" b="0" baseline="0" dirty="0" smtClean="0"/>
              <a:t> project with more than one dependency?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talk is largely about getting people</a:t>
            </a:r>
            <a:r>
              <a:rPr lang="en-US" baseline="0" dirty="0" smtClean="0"/>
              <a:t> to do more open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have to document the project, build it to every format people need, and test it.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#11 – plugins!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Consuming</a:t>
            </a:r>
          </a:p>
          <a:p>
            <a:r>
              <a:rPr lang="en-US" dirty="0" smtClean="0"/>
              <a:t>Producing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4692"/>
            <a:ext cx="8229600" cy="857250"/>
          </a:xfrm>
        </p:spPr>
        <p:txBody>
          <a:bodyPr>
            <a:noAutofit/>
          </a:bodyPr>
          <a:lstStyle/>
          <a:p>
            <a:r>
              <a:rPr lang="en-US" sz="9600" dirty="0" smtClean="0"/>
              <a:t>Lets Make Open Source!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03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891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Chores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Document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/>
              <a:t>Demos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/>
              <a:t>Multi-version</a:t>
            </a:r>
            <a:endParaRPr lang="en-US" sz="28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2800" dirty="0"/>
              <a:t>Build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/>
              <a:t>AMD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/>
              <a:t>CJS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2800" dirty="0" smtClean="0"/>
              <a:t>Standalone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Test</a:t>
            </a:r>
          </a:p>
          <a:p>
            <a:pPr marL="457200" indent="-457200">
              <a:buFont typeface="Wingdings" charset="2"/>
              <a:buChar char="ü"/>
            </a:pPr>
            <a:endParaRPr lang="en-US" sz="2800" dirty="0" smtClean="0"/>
          </a:p>
          <a:p>
            <a:pPr marL="457200" indent="-457200">
              <a:buFont typeface="Wingdings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44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891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DoneJS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Users consume plugins easily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Author write and maintain them easily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891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ES6 Build Workflows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/>
              <a:t>Write plugins in any form or format: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ES </a:t>
            </a:r>
            <a:r>
              <a:rPr lang="en-US" sz="2000" spc="-150" dirty="0">
                <a:latin typeface="Monaco"/>
                <a:cs typeface="Monaco"/>
              </a:rPr>
              <a:t>`import $ from </a:t>
            </a:r>
            <a:r>
              <a:rPr lang="en-US" sz="2000" spc="-150" dirty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“</a:t>
            </a:r>
            <a:r>
              <a:rPr lang="en-US" sz="2000" spc="-150" dirty="0" err="1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jquery</a:t>
            </a:r>
            <a:r>
              <a:rPr lang="en-US" sz="2000" spc="-150" dirty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”</a:t>
            </a:r>
            <a:r>
              <a:rPr lang="en-US" sz="2000" spc="-150" dirty="0">
                <a:latin typeface="Monaco"/>
                <a:cs typeface="Monaco"/>
              </a:rPr>
              <a:t>`, LESS, CS, </a:t>
            </a:r>
            <a:r>
              <a:rPr lang="en-US" sz="2000" spc="-150" dirty="0" err="1" smtClean="0">
                <a:latin typeface="Monaco"/>
                <a:cs typeface="Monaco"/>
              </a:rPr>
              <a:t>etc</a:t>
            </a:r>
            <a:endParaRPr lang="en-US" sz="2000" spc="-150" dirty="0" smtClean="0">
              <a:latin typeface="Monaco"/>
              <a:cs typeface="Monaco"/>
            </a:endParaRPr>
          </a:p>
          <a:p>
            <a:pPr lvl="1"/>
            <a:endParaRPr lang="en-US" sz="2800" spc="-150" dirty="0">
              <a:latin typeface="Monaco"/>
              <a:cs typeface="Monaco"/>
            </a:endParaRPr>
          </a:p>
          <a:p>
            <a:r>
              <a:rPr lang="en-US" sz="2800" dirty="0"/>
              <a:t>Export JS and CSS to: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err="1"/>
              <a:t>Npm</a:t>
            </a:r>
            <a:r>
              <a:rPr lang="en-US" sz="2800" dirty="0"/>
              <a:t> / </a:t>
            </a:r>
            <a:r>
              <a:rPr lang="en-US" sz="2800" dirty="0" smtClean="0"/>
              <a:t>CJS </a:t>
            </a:r>
            <a:r>
              <a:rPr lang="en-US" sz="2800" dirty="0"/>
              <a:t>/ </a:t>
            </a:r>
            <a:r>
              <a:rPr lang="en-US" sz="2800" dirty="0" err="1" smtClean="0"/>
              <a:t>B</a:t>
            </a:r>
            <a:r>
              <a:rPr lang="en-US" sz="2800" smtClean="0"/>
              <a:t>rowserify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Bower / </a:t>
            </a:r>
            <a:r>
              <a:rPr lang="en-US" sz="2800" dirty="0" smtClean="0"/>
              <a:t>AMD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Standalone download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95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891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Prior Art Problems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Wingdings" charset="2"/>
              <a:buChar char="ü"/>
            </a:pPr>
            <a:r>
              <a:rPr lang="en-US" sz="2800" dirty="0" err="1" smtClean="0"/>
              <a:t>jQuery</a:t>
            </a:r>
            <a:endParaRPr lang="en-US" sz="28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NPM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24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891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What’s inside?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StealTools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err="1" smtClean="0"/>
              <a:t>SystemJS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ES6ModuleLoader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err="1" smtClean="0"/>
              <a:t>Traceur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Steal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Testee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Grunt </a:t>
            </a:r>
            <a:r>
              <a:rPr lang="en-US" sz="2800" dirty="0"/>
              <a:t>(eventually gulp)</a:t>
            </a:r>
          </a:p>
        </p:txBody>
      </p:sp>
    </p:spTree>
    <p:extLst>
      <p:ext uri="{BB962C8B-B14F-4D97-AF65-F5344CB8AC3E}">
        <p14:creationId xmlns:p14="http://schemas.microsoft.com/office/powerpoint/2010/main" val="255303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16671</TotalTime>
  <Words>173</Words>
  <Application>Microsoft Macintosh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Lets Make Open Source!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209</cp:revision>
  <dcterms:created xsi:type="dcterms:W3CDTF">2013-07-12T15:22:14Z</dcterms:created>
  <dcterms:modified xsi:type="dcterms:W3CDTF">2015-01-28T00:56:07Z</dcterms:modified>
</cp:coreProperties>
</file>