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1" r:id="rId2"/>
    <p:sldId id="257" r:id="rId3"/>
    <p:sldId id="258" r:id="rId4"/>
    <p:sldId id="284" r:id="rId5"/>
    <p:sldId id="282" r:id="rId6"/>
    <p:sldId id="285" r:id="rId7"/>
    <p:sldId id="290" r:id="rId8"/>
    <p:sldId id="289" r:id="rId9"/>
    <p:sldId id="291" r:id="rId10"/>
    <p:sldId id="295" r:id="rId11"/>
    <p:sldId id="297" r:id="rId12"/>
    <p:sldId id="298" r:id="rId13"/>
    <p:sldId id="299" r:id="rId14"/>
    <p:sldId id="300" r:id="rId15"/>
    <p:sldId id="296" r:id="rId16"/>
    <p:sldId id="271" r:id="rId17"/>
    <p:sldId id="287" r:id="rId18"/>
    <p:sldId id="293" r:id="rId19"/>
    <p:sldId id="301" r:id="rId20"/>
    <p:sldId id="302" r:id="rId21"/>
    <p:sldId id="303" r:id="rId22"/>
    <p:sldId id="306" r:id="rId23"/>
    <p:sldId id="304" r:id="rId24"/>
    <p:sldId id="307" r:id="rId25"/>
    <p:sldId id="308" r:id="rId26"/>
    <p:sldId id="309" r:id="rId27"/>
    <p:sldId id="317" r:id="rId28"/>
    <p:sldId id="312" r:id="rId29"/>
    <p:sldId id="313" r:id="rId30"/>
    <p:sldId id="316" r:id="rId31"/>
    <p:sldId id="319" r:id="rId32"/>
    <p:sldId id="32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282"/>
            <p14:sldId id="285"/>
            <p14:sldId id="290"/>
            <p14:sldId id="289"/>
            <p14:sldId id="291"/>
          </p14:sldIdLst>
        </p14:section>
        <p14:section name="Signatures" id="{37A8A952-0A84-B749-B118-03BD282B078D}">
          <p14:sldIdLst>
            <p14:sldId id="295"/>
            <p14:sldId id="297"/>
            <p14:sldId id="298"/>
            <p14:sldId id="299"/>
            <p14:sldId id="300"/>
          </p14:sldIdLst>
        </p14:section>
        <p14:section name="IRUL" id="{FFFB8977-2902-8643-9388-A1336C754CC0}">
          <p14:sldIdLst>
            <p14:sldId id="296"/>
            <p14:sldId id="271"/>
            <p14:sldId id="287"/>
            <p14:sldId id="293"/>
            <p14:sldId id="301"/>
            <p14:sldId id="302"/>
          </p14:sldIdLst>
        </p14:section>
        <p14:section name="can.map" id="{32986ACA-11E9-6347-815B-F1F3EE8C1C17}">
          <p14:sldIdLst>
            <p14:sldId id="303"/>
            <p14:sldId id="306"/>
            <p14:sldId id="304"/>
            <p14:sldId id="307"/>
          </p14:sldIdLst>
        </p14:section>
        <p14:section name="view" id="{80D2C84B-4559-3D4B-80F7-65DDDB6C6E20}">
          <p14:sldIdLst>
            <p14:sldId id="308"/>
            <p14:sldId id="309"/>
            <p14:sldId id="317"/>
            <p14:sldId id="312"/>
            <p14:sldId id="313"/>
            <p14:sldId id="316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0" autoAdjust="0"/>
  </p:normalViewPr>
  <p:slideViewPr>
    <p:cSldViewPr snapToGrid="0" snapToObjects="1">
      <p:cViewPr>
        <p:scale>
          <a:sx n="99" d="100"/>
          <a:sy n="99" d="100"/>
        </p:scale>
        <p:origin x="-88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computes are live-bound</a:t>
            </a:r>
          </a:p>
          <a:p>
            <a:endParaRPr lang="en-US" sz="1800" baseline="0" dirty="0" smtClean="0"/>
          </a:p>
          <a:p>
            <a:r>
              <a:rPr lang="en-US" sz="1800" baseline="0" dirty="0" err="1" smtClean="0"/>
              <a:t>mustache_live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functions are automatically converted to a compute by </a:t>
            </a:r>
            <a:r>
              <a:rPr lang="en-US" sz="1800" baseline="0" dirty="0" err="1" smtClean="0"/>
              <a:t>canjs</a:t>
            </a:r>
            <a:r>
              <a:rPr lang="en-US" sz="1800" baseline="0" dirty="0" smtClean="0"/>
              <a:t>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mustache_live_2</a:t>
            </a:r>
          </a:p>
          <a:p>
            <a:endParaRPr lang="en-US" sz="1800" baseline="0" dirty="0" smtClean="0"/>
          </a:p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getter-setter computes can be used with can-value</a:t>
            </a:r>
          </a:p>
          <a:p>
            <a:endParaRPr lang="en-US" sz="1800" baseline="0" dirty="0" smtClean="0"/>
          </a:p>
          <a:p>
            <a:r>
              <a:rPr lang="en-US" sz="1800" baseline="0" dirty="0" err="1" smtClean="0"/>
              <a:t>mustache_can</a:t>
            </a:r>
            <a:r>
              <a:rPr lang="en-US" sz="1800" baseline="0" dirty="0" smtClean="0"/>
              <a:t>-value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helpers passed observables pass computes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mustache_helpers_2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reason is so you can do fun element helpers that listen to when an observable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mustache_helpers_3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When 2.1 lands, you can register custom element callbacks.  These get called back with the scope.  Scope has a compute method</a:t>
            </a:r>
          </a:p>
          <a:p>
            <a:r>
              <a:rPr lang="en-US" sz="1800" baseline="0" dirty="0" smtClean="0"/>
              <a:t>that creates a get/set compute based upon a mustache key.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You could implement something close to can-value like above.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aseline="0" dirty="0" err="1" smtClean="0"/>
              <a:t>mustache_attributes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  <a:p>
            <a:r>
              <a:rPr lang="en-US" sz="1800" baseline="0" dirty="0" err="1" smtClean="0"/>
              <a:t>mustache_component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Lets take a look at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CanJS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’s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observables …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can.Map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which makes objects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can make values derived from other observables observable.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can make values derived from other observables observable.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#3 – </a:t>
            </a:r>
            <a:r>
              <a:rPr lang="en-US" dirty="0" err="1" smtClean="0"/>
              <a:t>can.compute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Signatures</a:t>
            </a:r>
          </a:p>
          <a:p>
            <a:r>
              <a:rPr lang="en-US" dirty="0" smtClean="0"/>
              <a:t>IRUL</a:t>
            </a:r>
          </a:p>
          <a:p>
            <a:r>
              <a:rPr lang="en-US" dirty="0" smtClean="0"/>
              <a:t>Computes </a:t>
            </a:r>
            <a:r>
              <a:rPr lang="en-US" dirty="0" smtClean="0"/>
              <a:t>&amp; </a:t>
            </a:r>
            <a:r>
              <a:rPr lang="en-US" dirty="0" smtClean="0"/>
              <a:t>Maps</a:t>
            </a:r>
            <a:endParaRPr lang="en-US" dirty="0" smtClean="0"/>
          </a:p>
          <a:p>
            <a:r>
              <a:rPr lang="en-US" dirty="0" smtClean="0"/>
              <a:t>Computes </a:t>
            </a:r>
            <a:r>
              <a:rPr lang="en-US" dirty="0" smtClean="0"/>
              <a:t>&amp; Views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>
                <a:latin typeface="Lato Regular"/>
                <a:cs typeface="Lato Regular"/>
              </a:rPr>
              <a:t>s</a:t>
            </a:r>
            <a:r>
              <a:rPr lang="en-US" sz="4400" b="1" spc="-150" dirty="0" smtClean="0">
                <a:latin typeface="Lato Regular"/>
                <a:cs typeface="Lato Regular"/>
              </a:rPr>
              <a:t>ignatures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'first'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'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last'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},person)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80657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23140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26215"/>
            <a:ext cx="7839360" cy="5246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input#</a:t>
            </a:r>
            <a:r>
              <a:rPr lang="en-US" sz="20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get: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is-I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is-I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input.val()</a:t>
            </a:r>
            <a:r>
              <a:rPr lang="is-I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s-I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set: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on: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off: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input.unbind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"31"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78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6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oldVal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isNaN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latin typeface="Monaco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7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document.getElementById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spc="-150" dirty="0">
              <a:latin typeface="Monaco"/>
            </a:endParaRPr>
          </a:p>
          <a:p>
            <a:endParaRPr lang="da-DK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da-DK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31</a:t>
            </a:r>
          </a:p>
          <a:p>
            <a:endParaRPr lang="da-DK" sz="2400" dirty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da-DK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({age:  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31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"age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30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IRUL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Initialize</a:t>
            </a:r>
            <a:r>
              <a:rPr lang="en-US" sz="2800" dirty="0" smtClean="0">
                <a:latin typeface="Lato Regular"/>
                <a:cs typeface="Lato Regular"/>
              </a:rPr>
              <a:t> widget with a value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Read</a:t>
            </a:r>
            <a:r>
              <a:rPr lang="en-US" sz="2800" dirty="0" smtClean="0">
                <a:latin typeface="Lato Regular"/>
                <a:cs typeface="Lato Regular"/>
              </a:rPr>
              <a:t> current value of the widget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Update</a:t>
            </a:r>
            <a:r>
              <a:rPr lang="en-US" sz="2800" dirty="0" smtClean="0">
                <a:latin typeface="Lato Regular"/>
                <a:cs typeface="Lato Regular"/>
              </a:rPr>
              <a:t> the widget’s value</a:t>
            </a:r>
            <a:endParaRPr lang="en-US" sz="2800" dirty="0">
              <a:latin typeface="Lato Regular"/>
              <a:cs typeface="Lato Regular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Listen</a:t>
            </a:r>
            <a:r>
              <a:rPr lang="en-US" sz="2800" dirty="0" smtClean="0">
                <a:latin typeface="Lato Regular"/>
                <a:cs typeface="Lato Regular"/>
              </a:rPr>
              <a:t> for changes to widget’s value</a:t>
            </a:r>
            <a:endParaRPr lang="en-US" sz="2800" dirty="0">
              <a:latin typeface="Lato Regular"/>
              <a:cs typeface="Lato Regular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).slider({value: 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fi-FI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</a:t>
            </a:r>
            <a:r>
              <a:rPr lang="fi-FI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).on(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slidechange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4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#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.slider({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).on(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"slide 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slidechange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98130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).slider({value: 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err="1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.bind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change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80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Slider(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glass.compute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07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</a:t>
            </a:r>
            <a:r>
              <a:rPr lang="en-US" sz="4400" b="1" spc="-150" dirty="0" err="1" smtClean="0">
                <a:latin typeface="Lato Regular"/>
                <a:cs typeface="Lato Regular"/>
              </a:rPr>
              <a:t>can.Map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987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map.compute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Justin”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"Nate"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Nate"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5638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method: 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4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method:compute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split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split[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me.fullName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 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43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views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79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bound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60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Functions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8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5334787"/>
            <a:ext cx="4817577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can-value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parts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first: parts[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last:parts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</a:p>
          <a:p>
            <a:endParaRPr lang="da-DK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da-DK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can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 /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68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241" y="1589104"/>
            <a:ext cx="7197610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h2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There are 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 CanJS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{{plural "Module"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h2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 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plural"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000" b="1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spc="-15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(name, count)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typeof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"function"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count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!= </a:t>
            </a:r>
            <a:r>
              <a:rPr lang="en-US" sz="20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?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: name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56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computed method that represents some value. When this value is turned into a </a:t>
            </a:r>
            <a:r>
              <a:rPr lang="en-US" sz="2800" dirty="0" err="1" smtClean="0">
                <a:latin typeface="Lato Regular"/>
                <a:cs typeface="Lato Regular"/>
              </a:rPr>
              <a:t>can.compute</a:t>
            </a:r>
            <a:r>
              <a:rPr lang="en-US" sz="2800" dirty="0" smtClean="0">
                <a:latin typeface="Lato Regular"/>
                <a:cs typeface="Lato Regular"/>
              </a:rPr>
              <a:t> </a:t>
            </a:r>
            <a:r>
              <a:rPr lang="en-US" sz="2800" i="1" dirty="0" smtClean="0">
                <a:latin typeface="Lato Regular"/>
                <a:cs typeface="Lato Regular"/>
              </a:rPr>
              <a:t>it can be read, updated, and listened to for changes. These are very powerful, especially when consumed by low level widgets.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last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(value)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4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custom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my-value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me.last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"/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el.getAttribute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attrData.scope.compute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59751"/>
            <a:ext cx="6870246" cy="87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attributes on components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 items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selectedModules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"&gt;&lt;/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selectedModules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type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"modules"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).each(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(type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"all"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  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18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30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age.bind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,newVal,oldVal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800" b="1" spc="-15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30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Static 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31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({name: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 smtClean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'JS'</a:t>
            </a:r>
            <a:r>
              <a:rPr lang="tr-T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tr-TR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 smtClean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D</a:t>
            </a:r>
            <a:r>
              <a:rPr lang="en-US" sz="4800" dirty="0" smtClean="0">
                <a:latin typeface="Monaco"/>
                <a:cs typeface="Monaco"/>
              </a:rPr>
              <a:t>erived </a:t>
            </a:r>
            <a:r>
              <a:rPr lang="en-US" sz="4800" dirty="0">
                <a:latin typeface="Monaco"/>
                <a:cs typeface="Monaco"/>
              </a:rPr>
              <a:t>V</a:t>
            </a:r>
            <a:r>
              <a:rPr lang="en-US" sz="4800" dirty="0" smtClean="0">
                <a:latin typeface="Monaco"/>
                <a:cs typeface="Monaco"/>
              </a:rPr>
              <a:t>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5650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3" y="1207432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is 31 and likes</a:t>
            </a:r>
          </a:p>
          <a:p>
            <a:r>
              <a:rPr lang="nl-NL" sz="2400" dirty="0">
                <a:highlight>
                  <a:srgbClr val="FFFFFF"/>
                </a:highlight>
                <a:latin typeface="Monaco"/>
              </a:rPr>
              <a:t>      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nl-NL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endParaRPr lang="nl-NL" sz="2400" dirty="0">
              <a:latin typeface="Monaco"/>
            </a:endParaRPr>
          </a:p>
          <a:p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info.bind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nl-NL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nl-NL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"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 is 31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and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likes</a:t>
            </a:r>
            <a:endParaRPr lang="nl-NL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hu-H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bball"</a:t>
            </a: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hu-HU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hu-HU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hobbies.pop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Derived 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0906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zilla_Firefox_and_canjs-compute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76" y="782631"/>
            <a:ext cx="6852570" cy="52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3" y="1207432"/>
            <a:ext cx="8731521" cy="528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lass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fullRatio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0.5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project.attr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project.attr</a:t>
            </a:r>
            <a:r>
              <a:rPr lang="da-DK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b="1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* </a:t>
            </a:r>
            <a:r>
              <a:rPr lang="da-DK" sz="20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da-DK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da-DK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da-DK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50</a:t>
            </a:r>
            <a:endParaRPr lang="da-DK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75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da-DK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75</a:t>
            </a:r>
            <a:endParaRPr lang="da-DK" sz="2000" dirty="0"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glass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da-D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.75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glass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da-D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da-DK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100</a:t>
            </a:r>
          </a:p>
          <a:p>
            <a:endParaRPr lang="da-DK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000" dirty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Translated </a:t>
            </a:r>
            <a:r>
              <a:rPr lang="en-US" sz="4800" dirty="0">
                <a:latin typeface="Monaco"/>
                <a:cs typeface="Monaco"/>
              </a:rPr>
              <a:t>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6225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zilla_Firefox_and_Web_-_canjsmeetups_3_compute_translate.html_-_Aptana_Studio_3_-__Users_justin_Documents_Aptana_Studio_3_Work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58" y="1045108"/>
            <a:ext cx="5754947" cy="49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1313</Words>
  <Application>Microsoft Macintosh PowerPoint</Application>
  <PresentationFormat>On-screen Show (4:3)</PresentationFormat>
  <Paragraphs>404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118</cp:revision>
  <dcterms:created xsi:type="dcterms:W3CDTF">2013-07-12T15:22:14Z</dcterms:created>
  <dcterms:modified xsi:type="dcterms:W3CDTF">2014-02-11T05:58:51Z</dcterms:modified>
</cp:coreProperties>
</file>