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3AAF4-F8DA-4608-932D-FB1FF8E00716}" type="datetimeFigureOut">
              <a:rPr lang="en-IN" smtClean="0"/>
              <a:t>15-07-2024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E78C7-C123-4697-9D81-6CF95200011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98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E78C7-C123-4697-9D81-6CF95200011C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33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52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83BD-B7FB-23D4-9B26-83F49E7C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52550"/>
            <a:ext cx="3886200" cy="1969770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Intel Unnati Industrial Training Program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8202B-0C4A-CE26-AB12-DC0F56C3584B}"/>
              </a:ext>
            </a:extLst>
          </p:cNvPr>
          <p:cNvSpPr txBox="1"/>
          <p:nvPr/>
        </p:nvSpPr>
        <p:spPr>
          <a:xfrm>
            <a:off x="3886200" y="198388"/>
            <a:ext cx="46923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Basic Details of the Team and 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8840E-DB70-BD95-0D7C-91CA202E11DB}"/>
              </a:ext>
            </a:extLst>
          </p:cNvPr>
          <p:cNvSpPr txBox="1"/>
          <p:nvPr/>
        </p:nvSpPr>
        <p:spPr>
          <a:xfrm>
            <a:off x="4114800" y="1063090"/>
            <a:ext cx="469239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6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b="1" i="0" u="none" strike="noStrike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GenAI on Intel AI Laptops and Simple LLM Inference on CPU and fine-tuning of LLM Models using Intel® OpenVINO™ 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IN" sz="16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0" u="none" strike="noStrike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Category: 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Intelligence, Machine Learning, LLM, NLP 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0" u="none" strike="noStrike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Name: 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CodeCrafters</a:t>
            </a:r>
          </a:p>
          <a:p>
            <a:endParaRPr lang="en-US" sz="16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Leader Name: </a:t>
            </a: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Tanishk Soni</a:t>
            </a:r>
            <a:r>
              <a:rPr lang="en-IN" sz="16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i="0" u="none" strike="noStrike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Name: </a:t>
            </a:r>
            <a:r>
              <a:rPr lang="en-IN" sz="16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Northcap University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IN" sz="1600" b="0" i="0" u="none" strike="noStrik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4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331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602A-300D-816B-7E5C-929D6AEB0C3A}"/>
              </a:ext>
            </a:extLst>
          </p:cNvPr>
          <p:cNvSpPr txBox="1"/>
          <p:nvPr/>
        </p:nvSpPr>
        <p:spPr>
          <a:xfrm>
            <a:off x="179628" y="1017478"/>
            <a:ext cx="85833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By leveraging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OpenVINO</a:t>
            </a:r>
            <a:r>
              <a:rPr lang="en-US" sz="1400" dirty="0"/>
              <a:t>, we have optimized and deployed our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fine-tuned GPT-Neo model</a:t>
            </a:r>
            <a:r>
              <a:rPr lang="en-US" sz="1400" dirty="0"/>
              <a:t>, allowing it to run efficiently on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CPU infrastructure</a:t>
            </a:r>
            <a:r>
              <a:rPr lang="en-US" sz="1400" dirty="0"/>
              <a:t>. This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eliminates the dependency on high-cost GPU resources</a:t>
            </a:r>
            <a:r>
              <a:rPr lang="en-US" sz="1400" dirty="0"/>
              <a:t>, making the model </a:t>
            </a:r>
            <a:r>
              <a:rPr lang="en-US" sz="1400" b="1" dirty="0"/>
              <a:t>accessible and cost-effective</a:t>
            </a:r>
            <a:r>
              <a:rPr lang="en-US" sz="1400" dirty="0"/>
              <a:t> for a broader range of users. The use of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OpenVINO tools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has enabled us to achieve significant performance gains, ensuring that our model can handle complex medical text generation tasks in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real-time on standard computing hardware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Our project, the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Advanced Medical Text Generation Application (AMTGA)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/>
              <a:t>benefits immensely from these optimizations. The fine-tuned GPT-Neo model can generate detailed and contextually appropriate medical content, enhancing the quality of medical documentation.</a:t>
            </a:r>
          </a:p>
          <a:p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interactive document drafting feature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allows healthcare professionals to input and refine patient information and medical contexts in real-time, making the drafting process more efficient and user-friendly.</a:t>
            </a:r>
          </a:p>
          <a:p>
            <a:r>
              <a:rPr lang="en-US" sz="1400" dirty="0"/>
              <a:t>Additionally, the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intelligent summarization feature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provides concise summaries of lengthy medical reports or research papers, saving time and improving workflow in medical settings.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33350"/>
            <a:ext cx="5320487" cy="5252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6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89C54-2F39-658F-2866-645DDC2028A6}"/>
              </a:ext>
            </a:extLst>
          </p:cNvPr>
          <p:cNvSpPr txBox="1"/>
          <p:nvPr/>
        </p:nvSpPr>
        <p:spPr>
          <a:xfrm>
            <a:off x="152400" y="654811"/>
            <a:ext cx="861060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Fine-Tuning GPTNeo for Medical Text Generation Using a Specialized Medical Dataset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project aims to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fine-tune the GPTNeo model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using a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medical dataset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generate coherent and contextually accurate medical text. This involves adapting the model to understand and produce medical narratives, patient summaries, and related documentation. The medical dataset consists of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descriptions of various medical conditions,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underpinnings, symptoms, and treatment guidelines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Key Objectives: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Preprocessing the Dataset: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dataset will be preprocessed through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tokenization, stopword removal, punctuation stripping, and stemming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Additionally,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n-grams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will be created to enrich the model's input for better context understanding.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Fine-Tuning the GPTNeo Model: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preprocessed dataset will be used to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fine-tune GPTNeo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enhancing its capability to generate medical texts that are not only grammatically correct but also contextually relevant.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Evaluating Model Performance: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fine-tuned model's performance will be evaluated based on its ability to generate realistic and contextually appropriate medical texts. Success will be determined by the model's utility for medical professionals in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accurate clinical documentation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33350"/>
            <a:ext cx="5320487" cy="525271"/>
          </a:xfrm>
          <a:prstGeom prst="rect">
            <a:avLst/>
          </a:prstGeom>
        </p:spPr>
        <p:txBody>
          <a:bodyPr vert="horz" wrap="square" lIns="0" tIns="112013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dirty="0"/>
              <a:t>Unique</a:t>
            </a:r>
            <a:r>
              <a:rPr spc="-50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dirty="0"/>
              <a:t>Brief</a:t>
            </a:r>
            <a:r>
              <a:rPr spc="-30" dirty="0"/>
              <a:t> </a:t>
            </a:r>
            <a:r>
              <a:rPr spc="-10" dirty="0"/>
              <a:t>(Solution)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FEEBE-9706-C5CE-A919-BBEBA49B84B3}"/>
              </a:ext>
            </a:extLst>
          </p:cNvPr>
          <p:cNvSpPr txBox="1"/>
          <p:nvPr/>
        </p:nvSpPr>
        <p:spPr>
          <a:xfrm>
            <a:off x="228600" y="895350"/>
            <a:ext cx="8573368" cy="4816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Our project,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Advanced Medical Text Generation Application (AMTGA)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dirty="0"/>
              <a:t>introduces a novel approach to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medical text generation</a:t>
            </a:r>
            <a:r>
              <a:rPr lang="en-US" sz="1400" dirty="0"/>
              <a:t> by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fine-tuning the GPTNeo model </a:t>
            </a:r>
            <a:r>
              <a:rPr lang="en-US" sz="1400" dirty="0"/>
              <a:t>using a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specialized medical dataset</a:t>
            </a:r>
            <a:r>
              <a:rPr lang="en-US" sz="1400" dirty="0"/>
              <a:t>. This project is uniquely designed to meet the specific needs of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healthcare professionals </a:t>
            </a:r>
            <a:r>
              <a:rPr lang="en-US" sz="1400" dirty="0"/>
              <a:t>by providing accurate, contextually relevant, and coherent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medical narratives, patient summaries</a:t>
            </a:r>
            <a:r>
              <a:rPr lang="en-US" sz="1400" dirty="0"/>
              <a:t>, and related documentation.</a:t>
            </a:r>
          </a:p>
          <a:p>
            <a:endParaRPr lang="en-US" sz="500" dirty="0"/>
          </a:p>
          <a:p>
            <a:r>
              <a:rPr lang="en-US" sz="1400" b="1" dirty="0"/>
              <a:t>Unique Aspects of Our Project: </a:t>
            </a:r>
          </a:p>
          <a:p>
            <a:endParaRPr lang="en-US" sz="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/>
              <a:t>Specialized Medical Dataset</a:t>
            </a:r>
            <a:r>
              <a:rPr lang="en-IN" sz="1400" dirty="0"/>
              <a:t>: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Comprehensive descriptions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of medical conditions, genetic underpinnings, symptoms, and treatment guidelines.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Advanced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preprocessing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tokenization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stopword removal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punctuation stripping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stemming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-grams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enhance text quality and relevance.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Contextually Accurate Text Generation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Fine-tuned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produce precise and contextually appropriate medical content.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Deployment with OpenVINO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Optimizes model performance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CPU infrastructure, enhancing scalability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reducing GPU dependency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Input and Real-Time Refinement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Allows healthcare professionals to input patient details and refine medical context interactively.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400" b="1" dirty="0"/>
          </a:p>
          <a:p>
            <a:endParaRPr lang="en-IN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spc="-35" dirty="0"/>
              <a:t> </a:t>
            </a:r>
            <a:r>
              <a:rPr spc="-10" dirty="0"/>
              <a:t>Offered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2D0D1-AE63-BBCB-AC33-DB9CD1C2C3CD}"/>
              </a:ext>
            </a:extLst>
          </p:cNvPr>
          <p:cNvSpPr txBox="1"/>
          <p:nvPr/>
        </p:nvSpPr>
        <p:spPr>
          <a:xfrm>
            <a:off x="179628" y="895350"/>
            <a:ext cx="8305800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Medical Knowledge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Covers conditions, genetics, symptoms, and treatments with specialized terminology.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Data Processing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tokenization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stopword removal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punctuation handling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stemming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n-gram 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Contextually Accurate Generation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Fine-tuned GPTNeo model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precise and contextually relevant medical content.</a:t>
            </a:r>
            <a:endParaRPr kumimoji="0" lang="en-US" altLang="en-U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Deployment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Optimizes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CPU infrastructure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OpenVINO technology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reducing GPU dependency.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real-time adjustments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patient data and medical context.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Interface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Streamlines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document creation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editing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improved productivity.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Summarization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Condenses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complex medical reports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 concise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summaries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quick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 Efficiency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Enhances overall workflow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medical practices and research environments.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7150"/>
            <a:ext cx="5320487" cy="525271"/>
          </a:xfrm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Process</a:t>
            </a:r>
            <a:r>
              <a:rPr spc="-325" dirty="0"/>
              <a:t> </a:t>
            </a:r>
            <a:r>
              <a:rPr spc="-20" dirty="0"/>
              <a:t>flow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221BD9-B332-96CB-7DC9-C10F48E1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82421"/>
            <a:ext cx="7973772" cy="457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 Installation and Setup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necessary packages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transformers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onnx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openvino-dev[onnx]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Loading and Saving Pre-trained Model and Tokenizer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Converting PyTorch Model to ONNX Format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Converting ONNX Model to OpenVINO IR Format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OpenVINO's Model Optimizer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ov.convert_model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convert ONNX to IR format.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the IR model as XML and BIN files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ov.save_model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Dataset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Loading and Preparing Model for Fine-tuning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Exporting Fine-tuned Model to ONNX Format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Converting Fine-tuned ONNX Model to OpenVINO IR Format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OpenVINO IR Model Inference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Fine-tuned Model Inference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Architecture</a:t>
            </a:r>
            <a:r>
              <a:rPr spc="-45" dirty="0"/>
              <a:t> </a:t>
            </a:r>
            <a:r>
              <a:rPr spc="-10" dirty="0"/>
              <a:t>Diagram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5BF968A7-6C7B-B781-FCCF-AF6092C68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737776"/>
            <a:ext cx="5715000" cy="41835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173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Technologies</a:t>
            </a:r>
            <a:r>
              <a:rPr spc="-300" dirty="0"/>
              <a:t> </a:t>
            </a:r>
            <a:r>
              <a:rPr spc="-20" dirty="0"/>
              <a:t>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D864394-D96B-2855-9080-96F65B98D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28" y="895350"/>
            <a:ext cx="8493031" cy="360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Programming language for script execution and automation.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Natural language processing library for handling pre-trained models and tokenization.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Deep learning framework for model training and manipulation.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ONNX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Format for interoperability between different deep learning frameworks.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OpenVINO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Toolkit for optimizing and deploying models on Intel hardware.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Accelerate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Library for efficient training and distributed computing with PyTorch.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TRL (Text Representation Learning)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Library for fine-tuning and training text representation models.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manipulation and analysis tool, especially for handling structured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Library for numerical computations and array operations.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Machine learning library for dataset preprocessing and modeling.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Hugging Face Datasets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Library for managing and loading datasets for machine learning tasks.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5AAE-7B78-31AE-1EC5-3C83C40B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09550"/>
            <a:ext cx="5320487" cy="400110"/>
          </a:xfrm>
        </p:spPr>
        <p:txBody>
          <a:bodyPr/>
          <a:lstStyle/>
          <a:p>
            <a:r>
              <a:rPr lang="en-IN" dirty="0"/>
              <a:t>Output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1771B-21A1-A786-C6D0-B76892F1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" y="3325404"/>
            <a:ext cx="8610600" cy="411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0FB9C-65F3-99B2-FED7-5E5138722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78" r="60173" b="-7515"/>
          <a:stretch/>
        </p:blipFill>
        <p:spPr>
          <a:xfrm>
            <a:off x="85493" y="3724329"/>
            <a:ext cx="3581400" cy="236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7DC575-096F-C078-CC31-B8D048EA6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3" y="4259137"/>
            <a:ext cx="8991600" cy="4458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84A0BD-F6CE-7DE7-9CDC-1232357BA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517" y="686023"/>
            <a:ext cx="2053683" cy="24756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4D7A58-058C-6CA8-98F9-30CE0CBBC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899" y="2085049"/>
            <a:ext cx="3628598" cy="1486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543258-E7DC-7216-39AC-9337C7701B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800" y="2899901"/>
            <a:ext cx="3704796" cy="1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504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dirty="0"/>
              <a:t>Team</a:t>
            </a:r>
            <a:r>
              <a:rPr spc="-25" dirty="0"/>
              <a:t> </a:t>
            </a:r>
            <a:r>
              <a:rPr dirty="0"/>
              <a:t>members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contribution: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FD507-78CA-1C0E-5992-42128069B873}"/>
              </a:ext>
            </a:extLst>
          </p:cNvPr>
          <p:cNvSpPr txBox="1"/>
          <p:nvPr/>
        </p:nvSpPr>
        <p:spPr>
          <a:xfrm>
            <a:off x="381000" y="112395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Tanishk Soni: </a:t>
            </a:r>
            <a:r>
              <a:rPr lang="en-US" sz="1600" dirty="0"/>
              <a:t>Developed and optimized the GPTNeo model using a specialized medical dataset for accurate text generation.</a:t>
            </a:r>
          </a:p>
          <a:p>
            <a:endParaRPr lang="en-IN" sz="1600" dirty="0"/>
          </a:p>
          <a:p>
            <a:r>
              <a:rPr lang="en-IN" sz="1600" b="1" dirty="0"/>
              <a:t>Shivam Saini:</a:t>
            </a:r>
            <a:r>
              <a:rPr lang="en-IN" sz="1600" dirty="0"/>
              <a:t> </a:t>
            </a:r>
            <a:r>
              <a:rPr lang="en-US" sz="1600" dirty="0"/>
              <a:t>Integrated the optimized model with OpenVINO for efficient CPU deployment, ensuring scalability and reduced GPU dependency.</a:t>
            </a:r>
          </a:p>
          <a:p>
            <a:endParaRPr lang="en-IN" sz="1600" dirty="0"/>
          </a:p>
          <a:p>
            <a:r>
              <a:rPr lang="en-IN" sz="1600" b="1" dirty="0"/>
              <a:t>Bhoomi Taneja:</a:t>
            </a:r>
            <a:r>
              <a:rPr lang="en-IN" sz="1600" dirty="0"/>
              <a:t> </a:t>
            </a:r>
            <a:r>
              <a:rPr lang="en-US" sz="1600" dirty="0"/>
              <a:t>Designed and implemented an intuitive interface enabling real-time input and refinement of medical documentation, enhancing usability for healthcare professionals.</a:t>
            </a:r>
            <a:endParaRPr lang="en-I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1038</Words>
  <Application>Microsoft Office PowerPoint</Application>
  <PresentationFormat>On-screen Show (16:9)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Arial Unicode MS</vt:lpstr>
      <vt:lpstr>Calibri</vt:lpstr>
      <vt:lpstr>Wingdings</vt:lpstr>
      <vt:lpstr>Office Theme</vt:lpstr>
      <vt:lpstr>Intel Unnati Industrial Training Program 2024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Output </vt:lpstr>
      <vt:lpstr>Team members and contribution: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Nitika Taneja</cp:lastModifiedBy>
  <cp:revision>9</cp:revision>
  <dcterms:created xsi:type="dcterms:W3CDTF">2024-07-15T08:34:24Z</dcterms:created>
  <dcterms:modified xsi:type="dcterms:W3CDTF">2024-07-15T16:16:11Z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2024-07-15T00:00:00Z</vt:filetime>
  </property>
  <property fmtid="{D5CDD505-2E9C-101B-9397-08002B2CF9AE}" pid="5" name="Producer">
    <vt:lpwstr>3-Heights(TM) PDF Security Shell 4.8.25.2 (http://www.pdf-tools.com)</vt:lpwstr>
  </property>
</Properties>
</file>