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32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7FD48-A6E8-4725-B979-F58CEEE64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C72BE9-89FC-46F5-AB57-E88F8D1E4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1B700-EEB0-4959-A707-D95170F4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D763-1F83-4945-B9E0-4911EA488E26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70E505-B348-423F-B9E6-3697FF96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561AF2-A961-48D0-8EF5-A198FBA9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974B-C710-4BBE-A204-DC4CC425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500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7322B-CE83-42AD-8CFF-A41984DA9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8EB891-55FE-47D5-B3E8-6833FDC9B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5B4DD4-FC2D-4C2B-91B4-66FD3BC9C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D763-1F83-4945-B9E0-4911EA488E26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7583E1-F1EC-4BD3-A30B-EC511CC53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9C073B-8DB8-48A4-A136-77B0388B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974B-C710-4BBE-A204-DC4CC425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140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D9B3C9-0EA1-4180-B585-E99F64C4CE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537F55-D38A-4E67-B9BF-1E15F5D3D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B80FD-6A2C-4F93-869A-99020317E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D763-1F83-4945-B9E0-4911EA488E26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C02461-13AA-4E88-9681-E692F1B4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265B28-E95B-4468-B922-EA78921F7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974B-C710-4BBE-A204-DC4CC425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98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4BB63-A683-482A-BA1E-F62966A22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B79B65-8D23-4C6C-B966-E94201EE9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58FBC7-AB33-46C0-811E-C5272118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D763-1F83-4945-B9E0-4911EA488E26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C0D08-38EA-44D4-A208-6EA7C9BBC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4EFBB1-392C-44BD-A57D-C8E1BE73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974B-C710-4BBE-A204-DC4CC425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405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515AC-F1C4-452F-8A90-E27AABA7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D36195-8900-49BD-89C4-5522BF508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C15FFD-951B-44A0-BEC6-334839AEB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D763-1F83-4945-B9E0-4911EA488E26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B1F71D-214A-4935-BCC0-DF9B33673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B0DB7-F64D-41D8-832B-CC9CF2DBF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974B-C710-4BBE-A204-DC4CC425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35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3DFF6-22DF-445F-84CD-0E9536DC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F04ABD-D974-414A-B198-49014746F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44EFEA-37E3-41E0-A1EC-DCC531FB6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8681A0-07CF-46C9-B9C9-038C13D5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D763-1F83-4945-B9E0-4911EA488E26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07C880-F65F-49AF-A7D2-E62C67B5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4FE813-9466-4D0E-8A82-A7F6E3F1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974B-C710-4BBE-A204-DC4CC425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73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C78F0-7426-4A8C-94DE-9FB22A572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646F7F-14E3-4AAD-86FE-B699399BC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E4BD95-1932-4BE2-B519-AE1283282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74E30-E5B7-404C-AE0C-E01B9D50C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A8B72E-0995-4868-9B0C-5B2A39295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429C37-6233-4C6C-B88C-A992A575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D763-1F83-4945-B9E0-4911EA488E26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20FDEF-7F8F-4157-AF81-79E976490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79AE6E-814D-458F-AE16-5C017B1C4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974B-C710-4BBE-A204-DC4CC425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30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6CD5E-DE13-49B1-A67E-BA40EE9B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65023F-6CDA-475B-B79E-17965802D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D763-1F83-4945-B9E0-4911EA488E26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569597-4EB8-4B96-921B-5EAF2BA3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857101-9420-49B4-894C-52E8A20C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974B-C710-4BBE-A204-DC4CC425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277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24EE83-E48D-47F8-996C-107C2471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D763-1F83-4945-B9E0-4911EA488E26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86C9D3-5962-4BFF-9762-D37F0235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FD37BF-F8E7-4873-81EE-0823829F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974B-C710-4BBE-A204-DC4CC425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31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4794D-1CC2-438E-BCA0-09F3023BE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37A8CA-3102-4B6C-B2D4-26CD914F5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C471CE-46B2-4D7A-A30F-B49A03453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4BAC39-92F8-4149-A7C0-319E786A9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D763-1F83-4945-B9E0-4911EA488E26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450E9A-962D-48B2-B80A-04B784D7E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DDC535-B78A-4FDF-B27A-BDDBDF99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974B-C710-4BBE-A204-DC4CC425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1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38A04-BA69-4715-8483-0E413610D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530856-2D63-484B-956E-D726F0080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1A8499-845A-4651-A61A-16D952895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486F0F-1781-4AAE-94D6-8191AE7D4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D763-1F83-4945-B9E0-4911EA488E26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DDF520-2EC4-4281-9F8F-FECF85F1C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6E30A3-14A9-4668-9541-8953B976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974B-C710-4BBE-A204-DC4CC425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46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0971FE-5155-4078-8F59-2BB245703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1B3ECD-85BB-4E83-927B-3CCE7289F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6FC2CB-EF43-4434-AD30-8C7E28230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1D763-1F83-4945-B9E0-4911EA488E26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83A797-A6FF-47A6-AE14-01E0C8824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766AE4-4457-46C1-A707-BA62CC569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8974B-C710-4BBE-A204-DC4CC425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1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FAFBA-88E7-49CA-AF46-6012D4E64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84A0C8-93BA-4023-BD74-02A6D774B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092D29-C4A5-464A-B462-6368CBD42E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97" t="11087" r="50000" b="52523"/>
          <a:stretch/>
        </p:blipFill>
        <p:spPr>
          <a:xfrm>
            <a:off x="1018761" y="-1735"/>
            <a:ext cx="10644809" cy="683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424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Kathy Liu</dc:creator>
  <cp:lastModifiedBy>Kathy Liu</cp:lastModifiedBy>
  <cp:revision>1</cp:revision>
  <dcterms:created xsi:type="dcterms:W3CDTF">2020-05-26T04:38:14Z</dcterms:created>
  <dcterms:modified xsi:type="dcterms:W3CDTF">2020-05-26T04:38:50Z</dcterms:modified>
</cp:coreProperties>
</file>