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0"/>
  </p:notesMasterIdLst>
  <p:sldIdLst>
    <p:sldId id="256" r:id="rId2"/>
    <p:sldId id="286" r:id="rId3"/>
    <p:sldId id="299" r:id="rId4"/>
    <p:sldId id="300" r:id="rId5"/>
    <p:sldId id="257" r:id="rId6"/>
    <p:sldId id="285" r:id="rId7"/>
    <p:sldId id="258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3" r:id="rId29"/>
  </p:sldIdLst>
  <p:sldSz cx="9144000" cy="5143500" type="screen16x9"/>
  <p:notesSz cx="6858000" cy="9144000"/>
  <p:embeddedFontLst>
    <p:embeddedFont>
      <p:font typeface="Miriam Libre" panose="020B0604020202020204" charset="-79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Athiti" panose="020B0604020202020204" charset="-34"/>
      <p:regular r:id="rId37"/>
      <p:bold r:id="rId38"/>
    </p:embeddedFont>
    <p:embeddedFont>
      <p:font typeface="Barlow Condense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980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39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46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992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67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76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4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86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2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41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30005">
            <a:off x="6526407" y="1766134"/>
            <a:ext cx="2625231" cy="2121345"/>
          </a:xfrm>
          <a:custGeom>
            <a:avLst/>
            <a:gdLst/>
            <a:ahLst/>
            <a:cxnLst/>
            <a:rect l="l" t="t" r="r" b="b"/>
            <a:pathLst>
              <a:path w="2337021" h="1888454" extrusionOk="0">
                <a:moveTo>
                  <a:pt x="426513" y="2712"/>
                </a:moveTo>
                <a:lnTo>
                  <a:pt x="2276268" y="487534"/>
                </a:lnTo>
                <a:cubicBezTo>
                  <a:pt x="2319131" y="498964"/>
                  <a:pt x="2345801" y="543732"/>
                  <a:pt x="2334371" y="586594"/>
                </a:cubicBezTo>
                <a:lnTo>
                  <a:pt x="2009568" y="1827701"/>
                </a:lnTo>
                <a:cubicBezTo>
                  <a:pt x="1998138" y="1870564"/>
                  <a:pt x="1953371" y="1897234"/>
                  <a:pt x="1910509" y="1885804"/>
                </a:cubicBezTo>
                <a:lnTo>
                  <a:pt x="60754" y="1400982"/>
                </a:lnTo>
                <a:cubicBezTo>
                  <a:pt x="17891" y="1389551"/>
                  <a:pt x="-8779" y="1344784"/>
                  <a:pt x="2651" y="1301922"/>
                </a:cubicBezTo>
                <a:lnTo>
                  <a:pt x="327454" y="60814"/>
                </a:lnTo>
                <a:cubicBezTo>
                  <a:pt x="338883" y="16999"/>
                  <a:pt x="382698" y="-8718"/>
                  <a:pt x="426513" y="27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2377551" y="11720"/>
            <a:ext cx="4524693" cy="1624035"/>
            <a:chOff x="2882675" y="129528"/>
            <a:chExt cx="6946105" cy="2493146"/>
          </a:xfrm>
        </p:grpSpPr>
        <p:sp>
          <p:nvSpPr>
            <p:cNvPr id="13" name="Google Shape;13;p2"/>
            <p:cNvSpPr/>
            <p:nvPr/>
          </p:nvSpPr>
          <p:spPr>
            <a:xfrm>
              <a:off x="3974985" y="129528"/>
              <a:ext cx="5853795" cy="1669285"/>
            </a:xfrm>
            <a:custGeom>
              <a:avLst/>
              <a:gdLst/>
              <a:ahLst/>
              <a:cxnLst/>
              <a:rect l="l" t="t" r="r" b="b"/>
              <a:pathLst>
                <a:path w="6540553" h="1582261" extrusionOk="0">
                  <a:moveTo>
                    <a:pt x="78785" y="0"/>
                  </a:moveTo>
                  <a:lnTo>
                    <a:pt x="6473483" y="0"/>
                  </a:lnTo>
                  <a:lnTo>
                    <a:pt x="6540553" y="216185"/>
                  </a:lnTo>
                  <a:lnTo>
                    <a:pt x="5549124" y="1576602"/>
                  </a:lnTo>
                  <a:lnTo>
                    <a:pt x="891252" y="1582261"/>
                  </a:lnTo>
                  <a:lnTo>
                    <a:pt x="0" y="199210"/>
                  </a:lnTo>
                  <a:lnTo>
                    <a:pt x="78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288893" y="1592328"/>
              <a:ext cx="1739122" cy="1030346"/>
            </a:xfrm>
            <a:custGeom>
              <a:avLst/>
              <a:gdLst/>
              <a:ahLst/>
              <a:cxnLst/>
              <a:rect l="l" t="t" r="r" b="b"/>
              <a:pathLst>
                <a:path w="1009650" h="598169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598170"/>
                  </a:lnTo>
                  <a:lnTo>
                    <a:pt x="0" y="598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88893" y="1592328"/>
              <a:ext cx="1739122" cy="602129"/>
            </a:xfrm>
            <a:custGeom>
              <a:avLst/>
              <a:gdLst/>
              <a:ahLst/>
              <a:cxnLst/>
              <a:rect l="l" t="t" r="r" b="b"/>
              <a:pathLst>
                <a:path w="1009650" h="349567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349568"/>
                  </a:lnTo>
                  <a:lnTo>
                    <a:pt x="0" y="349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2675" y="495907"/>
              <a:ext cx="6551239" cy="1450361"/>
            </a:xfrm>
            <a:custGeom>
              <a:avLst/>
              <a:gdLst/>
              <a:ahLst/>
              <a:cxnLst/>
              <a:rect l="l" t="t" r="r" b="b"/>
              <a:pathLst>
                <a:path w="3803332" h="842009" extrusionOk="0">
                  <a:moveTo>
                    <a:pt x="0" y="0"/>
                  </a:moveTo>
                  <a:lnTo>
                    <a:pt x="3803333" y="0"/>
                  </a:lnTo>
                  <a:lnTo>
                    <a:pt x="3286125" y="842010"/>
                  </a:lnTo>
                  <a:lnTo>
                    <a:pt x="517207" y="8420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23708" y="563201"/>
              <a:ext cx="6467564" cy="1196056"/>
            </a:xfrm>
            <a:custGeom>
              <a:avLst/>
              <a:gdLst/>
              <a:ahLst/>
              <a:cxnLst/>
              <a:rect l="l" t="t" r="r" b="b"/>
              <a:pathLst>
                <a:path w="3754754" h="694372" extrusionOk="0">
                  <a:moveTo>
                    <a:pt x="3754755" y="0"/>
                  </a:moveTo>
                  <a:lnTo>
                    <a:pt x="3328035" y="694373"/>
                  </a:lnTo>
                  <a:lnTo>
                    <a:pt x="426720" y="69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82675" y="364599"/>
              <a:ext cx="6551239" cy="131255"/>
            </a:xfrm>
            <a:custGeom>
              <a:avLst/>
              <a:gdLst/>
              <a:ahLst/>
              <a:cxnLst/>
              <a:rect l="l" t="t" r="r" b="b"/>
              <a:pathLst>
                <a:path w="3803332" h="76200" extrusionOk="0">
                  <a:moveTo>
                    <a:pt x="0" y="76200"/>
                  </a:moveTo>
                  <a:lnTo>
                    <a:pt x="3803333" y="76200"/>
                  </a:lnTo>
                  <a:lnTo>
                    <a:pt x="3756660" y="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-411593">
            <a:off x="-78683" y="1305929"/>
            <a:ext cx="2694742" cy="1806841"/>
            <a:chOff x="1617511" y="3116363"/>
            <a:chExt cx="4137082" cy="2773939"/>
          </a:xfrm>
        </p:grpSpPr>
        <p:sp>
          <p:nvSpPr>
            <p:cNvPr id="20" name="Google Shape;20;p2"/>
            <p:cNvSpPr/>
            <p:nvPr/>
          </p:nvSpPr>
          <p:spPr>
            <a:xfrm rot="-1285870">
              <a:off x="1791766" y="3765879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1285870">
              <a:off x="1750344" y="3788938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48503" y="3281277"/>
              <a:ext cx="3796535" cy="2385549"/>
            </a:xfrm>
            <a:custGeom>
              <a:avLst/>
              <a:gdLst/>
              <a:ahLst/>
              <a:cxnLst/>
              <a:rect l="l" t="t" r="r" b="b"/>
              <a:pathLst>
                <a:path w="2204084" h="1384934" extrusionOk="0">
                  <a:moveTo>
                    <a:pt x="235268" y="829628"/>
                  </a:moveTo>
                  <a:cubicBezTo>
                    <a:pt x="277178" y="813435"/>
                    <a:pt x="319088" y="797243"/>
                    <a:pt x="360045" y="780097"/>
                  </a:cubicBezTo>
                  <a:cubicBezTo>
                    <a:pt x="371475" y="809625"/>
                    <a:pt x="383858" y="840105"/>
                    <a:pt x="395288" y="869632"/>
                  </a:cubicBezTo>
                  <a:cubicBezTo>
                    <a:pt x="353378" y="885825"/>
                    <a:pt x="311468" y="902018"/>
                    <a:pt x="270510" y="919163"/>
                  </a:cubicBezTo>
                  <a:cubicBezTo>
                    <a:pt x="258127" y="889635"/>
                    <a:pt x="246698" y="860107"/>
                    <a:pt x="235268" y="829628"/>
                  </a:cubicBezTo>
                  <a:lnTo>
                    <a:pt x="235268" y="829628"/>
                  </a:lnTo>
                  <a:close/>
                  <a:moveTo>
                    <a:pt x="183833" y="699135"/>
                  </a:moveTo>
                  <a:cubicBezTo>
                    <a:pt x="195263" y="728663"/>
                    <a:pt x="207645" y="759143"/>
                    <a:pt x="219075" y="788670"/>
                  </a:cubicBezTo>
                  <a:cubicBezTo>
                    <a:pt x="260985" y="772478"/>
                    <a:pt x="302895" y="756285"/>
                    <a:pt x="343853" y="739140"/>
                  </a:cubicBezTo>
                  <a:cubicBezTo>
                    <a:pt x="332423" y="709613"/>
                    <a:pt x="320040" y="679132"/>
                    <a:pt x="308610" y="649605"/>
                  </a:cubicBezTo>
                  <a:cubicBezTo>
                    <a:pt x="266700" y="665797"/>
                    <a:pt x="225743" y="681990"/>
                    <a:pt x="183833" y="699135"/>
                  </a:cubicBezTo>
                  <a:lnTo>
                    <a:pt x="183833" y="699135"/>
                  </a:lnTo>
                  <a:close/>
                  <a:moveTo>
                    <a:pt x="1838325" y="49530"/>
                  </a:moveTo>
                  <a:lnTo>
                    <a:pt x="1963103" y="0"/>
                  </a:lnTo>
                  <a:lnTo>
                    <a:pt x="1998345" y="89535"/>
                  </a:lnTo>
                  <a:lnTo>
                    <a:pt x="1873568" y="139065"/>
                  </a:lnTo>
                  <a:lnTo>
                    <a:pt x="1838325" y="49530"/>
                  </a:lnTo>
                  <a:lnTo>
                    <a:pt x="1838325" y="49530"/>
                  </a:lnTo>
                  <a:close/>
                  <a:moveTo>
                    <a:pt x="367665" y="626745"/>
                  </a:moveTo>
                  <a:cubicBezTo>
                    <a:pt x="409575" y="610553"/>
                    <a:pt x="451485" y="594360"/>
                    <a:pt x="492443" y="577215"/>
                  </a:cubicBezTo>
                  <a:cubicBezTo>
                    <a:pt x="503873" y="606743"/>
                    <a:pt x="516255" y="637222"/>
                    <a:pt x="527685" y="666750"/>
                  </a:cubicBezTo>
                  <a:cubicBezTo>
                    <a:pt x="485775" y="682943"/>
                    <a:pt x="443865" y="699135"/>
                    <a:pt x="402908" y="716280"/>
                  </a:cubicBezTo>
                  <a:cubicBezTo>
                    <a:pt x="391478" y="686753"/>
                    <a:pt x="379095" y="656272"/>
                    <a:pt x="367665" y="626745"/>
                  </a:cubicBezTo>
                  <a:lnTo>
                    <a:pt x="367665" y="626745"/>
                  </a:lnTo>
                  <a:close/>
                  <a:moveTo>
                    <a:pt x="551498" y="554355"/>
                  </a:moveTo>
                  <a:cubicBezTo>
                    <a:pt x="593408" y="538163"/>
                    <a:pt x="635318" y="521970"/>
                    <a:pt x="676275" y="504825"/>
                  </a:cubicBezTo>
                  <a:cubicBezTo>
                    <a:pt x="687705" y="534353"/>
                    <a:pt x="700088" y="564833"/>
                    <a:pt x="711518" y="594360"/>
                  </a:cubicBezTo>
                  <a:cubicBezTo>
                    <a:pt x="669608" y="610553"/>
                    <a:pt x="627698" y="626745"/>
                    <a:pt x="586740" y="643890"/>
                  </a:cubicBezTo>
                  <a:cubicBezTo>
                    <a:pt x="575310" y="614363"/>
                    <a:pt x="562928" y="584835"/>
                    <a:pt x="551498" y="554355"/>
                  </a:cubicBezTo>
                  <a:lnTo>
                    <a:pt x="551498" y="554355"/>
                  </a:lnTo>
                  <a:close/>
                  <a:moveTo>
                    <a:pt x="735330" y="481965"/>
                  </a:moveTo>
                  <a:cubicBezTo>
                    <a:pt x="777240" y="465772"/>
                    <a:pt x="819150" y="449580"/>
                    <a:pt x="860108" y="432435"/>
                  </a:cubicBezTo>
                  <a:cubicBezTo>
                    <a:pt x="871538" y="461963"/>
                    <a:pt x="883920" y="492442"/>
                    <a:pt x="895350" y="521970"/>
                  </a:cubicBezTo>
                  <a:cubicBezTo>
                    <a:pt x="853440" y="538163"/>
                    <a:pt x="811530" y="554355"/>
                    <a:pt x="770573" y="571500"/>
                  </a:cubicBezTo>
                  <a:cubicBezTo>
                    <a:pt x="759143" y="541972"/>
                    <a:pt x="746760" y="512445"/>
                    <a:pt x="735330" y="481965"/>
                  </a:cubicBezTo>
                  <a:lnTo>
                    <a:pt x="735330" y="481965"/>
                  </a:lnTo>
                  <a:close/>
                  <a:moveTo>
                    <a:pt x="919163" y="410528"/>
                  </a:moveTo>
                  <a:cubicBezTo>
                    <a:pt x="961073" y="394335"/>
                    <a:pt x="1002983" y="378142"/>
                    <a:pt x="1043940" y="360997"/>
                  </a:cubicBezTo>
                  <a:cubicBezTo>
                    <a:pt x="1055370" y="390525"/>
                    <a:pt x="1067753" y="421005"/>
                    <a:pt x="1079183" y="450533"/>
                  </a:cubicBezTo>
                  <a:cubicBezTo>
                    <a:pt x="1037273" y="466725"/>
                    <a:pt x="995363" y="482917"/>
                    <a:pt x="954405" y="500063"/>
                  </a:cubicBezTo>
                  <a:cubicBezTo>
                    <a:pt x="942975" y="469583"/>
                    <a:pt x="930593" y="440055"/>
                    <a:pt x="919163" y="410528"/>
                  </a:cubicBezTo>
                  <a:lnTo>
                    <a:pt x="919163" y="410528"/>
                  </a:lnTo>
                  <a:close/>
                  <a:moveTo>
                    <a:pt x="1102995" y="338138"/>
                  </a:moveTo>
                  <a:cubicBezTo>
                    <a:pt x="1144905" y="321945"/>
                    <a:pt x="1186815" y="305753"/>
                    <a:pt x="1227773" y="289560"/>
                  </a:cubicBezTo>
                  <a:cubicBezTo>
                    <a:pt x="1239203" y="319088"/>
                    <a:pt x="1251585" y="349567"/>
                    <a:pt x="1263015" y="379095"/>
                  </a:cubicBezTo>
                  <a:cubicBezTo>
                    <a:pt x="1221105" y="395288"/>
                    <a:pt x="1179195" y="411480"/>
                    <a:pt x="1138238" y="428625"/>
                  </a:cubicBezTo>
                  <a:cubicBezTo>
                    <a:pt x="1126808" y="398145"/>
                    <a:pt x="1114425" y="367665"/>
                    <a:pt x="1102995" y="338138"/>
                  </a:cubicBezTo>
                  <a:lnTo>
                    <a:pt x="1102995" y="338138"/>
                  </a:lnTo>
                  <a:close/>
                  <a:moveTo>
                    <a:pt x="1286828" y="265747"/>
                  </a:moveTo>
                  <a:cubicBezTo>
                    <a:pt x="1328738" y="249555"/>
                    <a:pt x="1370648" y="233363"/>
                    <a:pt x="1411605" y="216217"/>
                  </a:cubicBezTo>
                  <a:cubicBezTo>
                    <a:pt x="1423035" y="245745"/>
                    <a:pt x="1435418" y="276225"/>
                    <a:pt x="1446848" y="305753"/>
                  </a:cubicBezTo>
                  <a:cubicBezTo>
                    <a:pt x="1404938" y="321945"/>
                    <a:pt x="1363028" y="338138"/>
                    <a:pt x="1322070" y="355283"/>
                  </a:cubicBezTo>
                  <a:cubicBezTo>
                    <a:pt x="1310640" y="325755"/>
                    <a:pt x="1299210" y="296228"/>
                    <a:pt x="1286828" y="265747"/>
                  </a:cubicBezTo>
                  <a:lnTo>
                    <a:pt x="1286828" y="265747"/>
                  </a:lnTo>
                  <a:close/>
                  <a:moveTo>
                    <a:pt x="1470660" y="194310"/>
                  </a:moveTo>
                  <a:cubicBezTo>
                    <a:pt x="1512570" y="178117"/>
                    <a:pt x="1554480" y="161925"/>
                    <a:pt x="1595438" y="144780"/>
                  </a:cubicBezTo>
                  <a:cubicBezTo>
                    <a:pt x="1606868" y="174308"/>
                    <a:pt x="1619250" y="204788"/>
                    <a:pt x="1630680" y="234315"/>
                  </a:cubicBezTo>
                  <a:cubicBezTo>
                    <a:pt x="1588770" y="250508"/>
                    <a:pt x="1546860" y="266700"/>
                    <a:pt x="1505903" y="283845"/>
                  </a:cubicBezTo>
                  <a:cubicBezTo>
                    <a:pt x="1494473" y="253365"/>
                    <a:pt x="1483043" y="223838"/>
                    <a:pt x="1470660" y="194310"/>
                  </a:cubicBezTo>
                  <a:lnTo>
                    <a:pt x="1470660" y="194310"/>
                  </a:lnTo>
                  <a:close/>
                  <a:moveTo>
                    <a:pt x="1654493" y="121920"/>
                  </a:moveTo>
                  <a:cubicBezTo>
                    <a:pt x="1696403" y="105728"/>
                    <a:pt x="1738313" y="89535"/>
                    <a:pt x="1779270" y="72390"/>
                  </a:cubicBezTo>
                  <a:cubicBezTo>
                    <a:pt x="1790700" y="101917"/>
                    <a:pt x="1803083" y="132397"/>
                    <a:pt x="1814513" y="161925"/>
                  </a:cubicBezTo>
                  <a:cubicBezTo>
                    <a:pt x="1772603" y="178117"/>
                    <a:pt x="1730693" y="194310"/>
                    <a:pt x="1689735" y="211455"/>
                  </a:cubicBezTo>
                  <a:cubicBezTo>
                    <a:pt x="1678305" y="181928"/>
                    <a:pt x="1666875" y="151447"/>
                    <a:pt x="1654493" y="121920"/>
                  </a:cubicBezTo>
                  <a:lnTo>
                    <a:pt x="1654493" y="121920"/>
                  </a:lnTo>
                  <a:close/>
                  <a:moveTo>
                    <a:pt x="0" y="770572"/>
                  </a:moveTo>
                  <a:lnTo>
                    <a:pt x="124778" y="721043"/>
                  </a:lnTo>
                  <a:lnTo>
                    <a:pt x="160020" y="810578"/>
                  </a:lnTo>
                  <a:lnTo>
                    <a:pt x="35243" y="860107"/>
                  </a:lnTo>
                  <a:lnTo>
                    <a:pt x="0" y="770572"/>
                  </a:lnTo>
                  <a:lnTo>
                    <a:pt x="0" y="770572"/>
                  </a:lnTo>
                  <a:close/>
                  <a:moveTo>
                    <a:pt x="286703" y="961072"/>
                  </a:moveTo>
                  <a:cubicBezTo>
                    <a:pt x="298133" y="990600"/>
                    <a:pt x="310515" y="1021080"/>
                    <a:pt x="321945" y="1050607"/>
                  </a:cubicBezTo>
                  <a:cubicBezTo>
                    <a:pt x="363855" y="1034415"/>
                    <a:pt x="405765" y="1018222"/>
                    <a:pt x="446723" y="1001078"/>
                  </a:cubicBezTo>
                  <a:cubicBezTo>
                    <a:pt x="435293" y="971550"/>
                    <a:pt x="422910" y="941070"/>
                    <a:pt x="411480" y="911543"/>
                  </a:cubicBezTo>
                  <a:cubicBezTo>
                    <a:pt x="369570" y="928688"/>
                    <a:pt x="328613" y="944880"/>
                    <a:pt x="286703" y="961072"/>
                  </a:cubicBezTo>
                  <a:lnTo>
                    <a:pt x="286703" y="961072"/>
                  </a:lnTo>
                  <a:close/>
                  <a:moveTo>
                    <a:pt x="338138" y="1092518"/>
                  </a:moveTo>
                  <a:cubicBezTo>
                    <a:pt x="380048" y="1076325"/>
                    <a:pt x="421958" y="1060132"/>
                    <a:pt x="462915" y="1042988"/>
                  </a:cubicBezTo>
                  <a:cubicBezTo>
                    <a:pt x="474345" y="1072515"/>
                    <a:pt x="486728" y="1102995"/>
                    <a:pt x="498158" y="1132523"/>
                  </a:cubicBezTo>
                  <a:cubicBezTo>
                    <a:pt x="456248" y="1148715"/>
                    <a:pt x="414338" y="1164907"/>
                    <a:pt x="373380" y="1182053"/>
                  </a:cubicBezTo>
                  <a:cubicBezTo>
                    <a:pt x="360998" y="1151573"/>
                    <a:pt x="349568" y="1122045"/>
                    <a:pt x="338138" y="1092518"/>
                  </a:cubicBezTo>
                  <a:lnTo>
                    <a:pt x="338138" y="1092518"/>
                  </a:lnTo>
                  <a:close/>
                  <a:moveTo>
                    <a:pt x="389573" y="1223010"/>
                  </a:moveTo>
                  <a:cubicBezTo>
                    <a:pt x="401003" y="1252538"/>
                    <a:pt x="413385" y="1283018"/>
                    <a:pt x="424815" y="1312545"/>
                  </a:cubicBezTo>
                  <a:cubicBezTo>
                    <a:pt x="466725" y="1296353"/>
                    <a:pt x="508635" y="1280160"/>
                    <a:pt x="549593" y="1263968"/>
                  </a:cubicBezTo>
                  <a:cubicBezTo>
                    <a:pt x="538163" y="1234440"/>
                    <a:pt x="525780" y="1203960"/>
                    <a:pt x="514350" y="1174432"/>
                  </a:cubicBezTo>
                  <a:cubicBezTo>
                    <a:pt x="472440" y="1190625"/>
                    <a:pt x="431483" y="1206818"/>
                    <a:pt x="389573" y="1223010"/>
                  </a:cubicBezTo>
                  <a:lnTo>
                    <a:pt x="389573" y="1223010"/>
                  </a:lnTo>
                  <a:close/>
                  <a:moveTo>
                    <a:pt x="2044065" y="574358"/>
                  </a:moveTo>
                  <a:lnTo>
                    <a:pt x="2168843" y="524828"/>
                  </a:lnTo>
                  <a:lnTo>
                    <a:pt x="2204085" y="614363"/>
                  </a:lnTo>
                  <a:lnTo>
                    <a:pt x="2079308" y="663893"/>
                  </a:lnTo>
                  <a:lnTo>
                    <a:pt x="2044065" y="574358"/>
                  </a:lnTo>
                  <a:lnTo>
                    <a:pt x="2044065" y="574358"/>
                  </a:lnTo>
                  <a:close/>
                  <a:moveTo>
                    <a:pt x="573405" y="1151573"/>
                  </a:moveTo>
                  <a:cubicBezTo>
                    <a:pt x="615315" y="1135380"/>
                    <a:pt x="657225" y="1119188"/>
                    <a:pt x="698183" y="1102043"/>
                  </a:cubicBezTo>
                  <a:cubicBezTo>
                    <a:pt x="709613" y="1131570"/>
                    <a:pt x="721995" y="1162050"/>
                    <a:pt x="733425" y="1191578"/>
                  </a:cubicBezTo>
                  <a:cubicBezTo>
                    <a:pt x="691515" y="1207770"/>
                    <a:pt x="649605" y="1223963"/>
                    <a:pt x="608648" y="1241107"/>
                  </a:cubicBezTo>
                  <a:cubicBezTo>
                    <a:pt x="597218" y="1210628"/>
                    <a:pt x="584835" y="1181100"/>
                    <a:pt x="573405" y="1151573"/>
                  </a:cubicBezTo>
                  <a:lnTo>
                    <a:pt x="573405" y="1151573"/>
                  </a:lnTo>
                  <a:close/>
                  <a:moveTo>
                    <a:pt x="757238" y="1079182"/>
                  </a:moveTo>
                  <a:cubicBezTo>
                    <a:pt x="799148" y="1062990"/>
                    <a:pt x="841058" y="1046797"/>
                    <a:pt x="882015" y="1029653"/>
                  </a:cubicBezTo>
                  <a:cubicBezTo>
                    <a:pt x="893445" y="1059180"/>
                    <a:pt x="905828" y="1089660"/>
                    <a:pt x="917258" y="1119188"/>
                  </a:cubicBezTo>
                  <a:cubicBezTo>
                    <a:pt x="875348" y="1135380"/>
                    <a:pt x="833438" y="1151573"/>
                    <a:pt x="792480" y="1168718"/>
                  </a:cubicBezTo>
                  <a:cubicBezTo>
                    <a:pt x="781050" y="1139190"/>
                    <a:pt x="768668" y="1108710"/>
                    <a:pt x="757238" y="1079182"/>
                  </a:cubicBezTo>
                  <a:lnTo>
                    <a:pt x="757238" y="1079182"/>
                  </a:lnTo>
                  <a:close/>
                  <a:moveTo>
                    <a:pt x="941070" y="1006793"/>
                  </a:moveTo>
                  <a:cubicBezTo>
                    <a:pt x="982980" y="990600"/>
                    <a:pt x="1024890" y="974407"/>
                    <a:pt x="1065848" y="957263"/>
                  </a:cubicBezTo>
                  <a:cubicBezTo>
                    <a:pt x="1077278" y="986790"/>
                    <a:pt x="1089660" y="1017270"/>
                    <a:pt x="1101090" y="1046797"/>
                  </a:cubicBezTo>
                  <a:cubicBezTo>
                    <a:pt x="1059180" y="1062990"/>
                    <a:pt x="1017270" y="1079182"/>
                    <a:pt x="976313" y="1096328"/>
                  </a:cubicBezTo>
                  <a:cubicBezTo>
                    <a:pt x="964883" y="1066800"/>
                    <a:pt x="952500" y="1037272"/>
                    <a:pt x="941070" y="1006793"/>
                  </a:cubicBezTo>
                  <a:lnTo>
                    <a:pt x="941070" y="1006793"/>
                  </a:lnTo>
                  <a:close/>
                  <a:moveTo>
                    <a:pt x="1124903" y="935355"/>
                  </a:moveTo>
                  <a:cubicBezTo>
                    <a:pt x="1166813" y="919163"/>
                    <a:pt x="1208723" y="902970"/>
                    <a:pt x="1249680" y="885825"/>
                  </a:cubicBezTo>
                  <a:cubicBezTo>
                    <a:pt x="1261110" y="915353"/>
                    <a:pt x="1273493" y="945832"/>
                    <a:pt x="1284923" y="975360"/>
                  </a:cubicBezTo>
                  <a:cubicBezTo>
                    <a:pt x="1243013" y="991553"/>
                    <a:pt x="1201103" y="1007745"/>
                    <a:pt x="1160145" y="1024890"/>
                  </a:cubicBezTo>
                  <a:cubicBezTo>
                    <a:pt x="1148715" y="994410"/>
                    <a:pt x="1136333" y="964882"/>
                    <a:pt x="1124903" y="935355"/>
                  </a:cubicBezTo>
                  <a:lnTo>
                    <a:pt x="1124903" y="935355"/>
                  </a:lnTo>
                  <a:close/>
                  <a:moveTo>
                    <a:pt x="1308735" y="862965"/>
                  </a:moveTo>
                  <a:cubicBezTo>
                    <a:pt x="1350645" y="846772"/>
                    <a:pt x="1392555" y="830580"/>
                    <a:pt x="1433513" y="813435"/>
                  </a:cubicBezTo>
                  <a:cubicBezTo>
                    <a:pt x="1444943" y="842963"/>
                    <a:pt x="1457325" y="873443"/>
                    <a:pt x="1468755" y="902970"/>
                  </a:cubicBezTo>
                  <a:cubicBezTo>
                    <a:pt x="1426845" y="919163"/>
                    <a:pt x="1384935" y="935355"/>
                    <a:pt x="1343978" y="952500"/>
                  </a:cubicBezTo>
                  <a:cubicBezTo>
                    <a:pt x="1332548" y="922972"/>
                    <a:pt x="1321118" y="892493"/>
                    <a:pt x="1308735" y="862965"/>
                  </a:cubicBezTo>
                  <a:lnTo>
                    <a:pt x="1308735" y="862965"/>
                  </a:lnTo>
                  <a:close/>
                  <a:moveTo>
                    <a:pt x="1492568" y="790575"/>
                  </a:moveTo>
                  <a:cubicBezTo>
                    <a:pt x="1534478" y="774382"/>
                    <a:pt x="1576388" y="758190"/>
                    <a:pt x="1617345" y="741045"/>
                  </a:cubicBezTo>
                  <a:cubicBezTo>
                    <a:pt x="1628775" y="770572"/>
                    <a:pt x="1641158" y="801053"/>
                    <a:pt x="1652588" y="830580"/>
                  </a:cubicBezTo>
                  <a:cubicBezTo>
                    <a:pt x="1610678" y="846772"/>
                    <a:pt x="1568768" y="862965"/>
                    <a:pt x="1527810" y="880110"/>
                  </a:cubicBezTo>
                  <a:cubicBezTo>
                    <a:pt x="1516380" y="850582"/>
                    <a:pt x="1504950" y="821055"/>
                    <a:pt x="1492568" y="790575"/>
                  </a:cubicBezTo>
                  <a:lnTo>
                    <a:pt x="1492568" y="790575"/>
                  </a:lnTo>
                  <a:close/>
                  <a:moveTo>
                    <a:pt x="1676400" y="718185"/>
                  </a:moveTo>
                  <a:cubicBezTo>
                    <a:pt x="1718310" y="701993"/>
                    <a:pt x="1760220" y="685800"/>
                    <a:pt x="1801178" y="668655"/>
                  </a:cubicBezTo>
                  <a:cubicBezTo>
                    <a:pt x="1812608" y="698182"/>
                    <a:pt x="1824990" y="728663"/>
                    <a:pt x="1836420" y="758190"/>
                  </a:cubicBezTo>
                  <a:cubicBezTo>
                    <a:pt x="1794510" y="774382"/>
                    <a:pt x="1752600" y="790575"/>
                    <a:pt x="1711643" y="807720"/>
                  </a:cubicBezTo>
                  <a:cubicBezTo>
                    <a:pt x="1700213" y="778193"/>
                    <a:pt x="1688783" y="748665"/>
                    <a:pt x="1676400" y="718185"/>
                  </a:cubicBezTo>
                  <a:lnTo>
                    <a:pt x="1676400" y="718185"/>
                  </a:lnTo>
                  <a:close/>
                  <a:moveTo>
                    <a:pt x="1860233" y="646747"/>
                  </a:moveTo>
                  <a:cubicBezTo>
                    <a:pt x="1902143" y="630555"/>
                    <a:pt x="1944053" y="614363"/>
                    <a:pt x="1985010" y="597218"/>
                  </a:cubicBezTo>
                  <a:cubicBezTo>
                    <a:pt x="1996440" y="626745"/>
                    <a:pt x="2008823" y="657225"/>
                    <a:pt x="2020253" y="686753"/>
                  </a:cubicBezTo>
                  <a:cubicBezTo>
                    <a:pt x="1978343" y="702945"/>
                    <a:pt x="1936433" y="719138"/>
                    <a:pt x="1895475" y="736282"/>
                  </a:cubicBezTo>
                  <a:cubicBezTo>
                    <a:pt x="1884045" y="705803"/>
                    <a:pt x="1872615" y="676275"/>
                    <a:pt x="1860233" y="646747"/>
                  </a:cubicBezTo>
                  <a:lnTo>
                    <a:pt x="1860233" y="646747"/>
                  </a:lnTo>
                  <a:close/>
                  <a:moveTo>
                    <a:pt x="205740" y="1295400"/>
                  </a:moveTo>
                  <a:lnTo>
                    <a:pt x="330518" y="1245870"/>
                  </a:lnTo>
                  <a:lnTo>
                    <a:pt x="365760" y="1335405"/>
                  </a:lnTo>
                  <a:lnTo>
                    <a:pt x="240983" y="1384935"/>
                  </a:lnTo>
                  <a:lnTo>
                    <a:pt x="205740" y="1295400"/>
                  </a:lnTo>
                  <a:lnTo>
                    <a:pt x="205740" y="1295400"/>
                  </a:lnTo>
                  <a:close/>
                  <a:moveTo>
                    <a:pt x="1992630" y="442913"/>
                  </a:moveTo>
                  <a:cubicBezTo>
                    <a:pt x="2004060" y="472440"/>
                    <a:pt x="2016443" y="502920"/>
                    <a:pt x="2027873" y="532447"/>
                  </a:cubicBezTo>
                  <a:cubicBezTo>
                    <a:pt x="2069783" y="516255"/>
                    <a:pt x="2111693" y="500063"/>
                    <a:pt x="2152650" y="482917"/>
                  </a:cubicBezTo>
                  <a:cubicBezTo>
                    <a:pt x="2141220" y="453390"/>
                    <a:pt x="2128838" y="422910"/>
                    <a:pt x="2117408" y="393383"/>
                  </a:cubicBezTo>
                  <a:cubicBezTo>
                    <a:pt x="2076450" y="410528"/>
                    <a:pt x="2034540" y="426720"/>
                    <a:pt x="1992630" y="442913"/>
                  </a:cubicBezTo>
                  <a:lnTo>
                    <a:pt x="1992630" y="442913"/>
                  </a:lnTo>
                  <a:close/>
                  <a:moveTo>
                    <a:pt x="521970" y="1020128"/>
                  </a:moveTo>
                  <a:cubicBezTo>
                    <a:pt x="533400" y="1049655"/>
                    <a:pt x="545783" y="1080135"/>
                    <a:pt x="557213" y="1109663"/>
                  </a:cubicBezTo>
                  <a:cubicBezTo>
                    <a:pt x="599123" y="1093470"/>
                    <a:pt x="641033" y="1077278"/>
                    <a:pt x="681990" y="1060132"/>
                  </a:cubicBezTo>
                  <a:cubicBezTo>
                    <a:pt x="670560" y="1030605"/>
                    <a:pt x="658178" y="1000125"/>
                    <a:pt x="646748" y="970597"/>
                  </a:cubicBezTo>
                  <a:cubicBezTo>
                    <a:pt x="604838" y="987743"/>
                    <a:pt x="563880" y="1003935"/>
                    <a:pt x="521970" y="1020128"/>
                  </a:cubicBezTo>
                  <a:lnTo>
                    <a:pt x="521970" y="1020128"/>
                  </a:lnTo>
                  <a:close/>
                  <a:moveTo>
                    <a:pt x="705803" y="947738"/>
                  </a:moveTo>
                  <a:cubicBezTo>
                    <a:pt x="717233" y="977265"/>
                    <a:pt x="729615" y="1007745"/>
                    <a:pt x="741045" y="1037272"/>
                  </a:cubicBezTo>
                  <a:cubicBezTo>
                    <a:pt x="782955" y="1021080"/>
                    <a:pt x="824865" y="1004888"/>
                    <a:pt x="865823" y="987743"/>
                  </a:cubicBezTo>
                  <a:cubicBezTo>
                    <a:pt x="854393" y="958215"/>
                    <a:pt x="842010" y="927735"/>
                    <a:pt x="830580" y="898207"/>
                  </a:cubicBezTo>
                  <a:cubicBezTo>
                    <a:pt x="789623" y="915353"/>
                    <a:pt x="747713" y="931545"/>
                    <a:pt x="705803" y="947738"/>
                  </a:cubicBezTo>
                  <a:lnTo>
                    <a:pt x="705803" y="947738"/>
                  </a:lnTo>
                  <a:close/>
                  <a:moveTo>
                    <a:pt x="889635" y="876300"/>
                  </a:moveTo>
                  <a:cubicBezTo>
                    <a:pt x="901065" y="905828"/>
                    <a:pt x="913448" y="936307"/>
                    <a:pt x="924878" y="965835"/>
                  </a:cubicBezTo>
                  <a:cubicBezTo>
                    <a:pt x="966788" y="949643"/>
                    <a:pt x="1008698" y="933450"/>
                    <a:pt x="1049655" y="916305"/>
                  </a:cubicBezTo>
                  <a:cubicBezTo>
                    <a:pt x="1038225" y="886778"/>
                    <a:pt x="1025843" y="856297"/>
                    <a:pt x="1014413" y="826770"/>
                  </a:cubicBezTo>
                  <a:cubicBezTo>
                    <a:pt x="973455" y="842963"/>
                    <a:pt x="931545" y="859155"/>
                    <a:pt x="889635" y="876300"/>
                  </a:cubicBezTo>
                  <a:lnTo>
                    <a:pt x="889635" y="876300"/>
                  </a:lnTo>
                  <a:close/>
                  <a:moveTo>
                    <a:pt x="1073468" y="803910"/>
                  </a:moveTo>
                  <a:cubicBezTo>
                    <a:pt x="1084898" y="833438"/>
                    <a:pt x="1097280" y="863918"/>
                    <a:pt x="1108710" y="893445"/>
                  </a:cubicBezTo>
                  <a:cubicBezTo>
                    <a:pt x="1150620" y="877253"/>
                    <a:pt x="1192530" y="861060"/>
                    <a:pt x="1233488" y="843915"/>
                  </a:cubicBezTo>
                  <a:cubicBezTo>
                    <a:pt x="1222058" y="814388"/>
                    <a:pt x="1209675" y="783907"/>
                    <a:pt x="1198245" y="754380"/>
                  </a:cubicBezTo>
                  <a:cubicBezTo>
                    <a:pt x="1157288" y="770572"/>
                    <a:pt x="1115378" y="787718"/>
                    <a:pt x="1073468" y="803910"/>
                  </a:cubicBezTo>
                  <a:lnTo>
                    <a:pt x="1073468" y="803910"/>
                  </a:lnTo>
                  <a:close/>
                  <a:moveTo>
                    <a:pt x="1257300" y="731520"/>
                  </a:moveTo>
                  <a:cubicBezTo>
                    <a:pt x="1268730" y="761047"/>
                    <a:pt x="1281113" y="791528"/>
                    <a:pt x="1292543" y="821055"/>
                  </a:cubicBezTo>
                  <a:cubicBezTo>
                    <a:pt x="1334453" y="804863"/>
                    <a:pt x="1376363" y="788670"/>
                    <a:pt x="1417320" y="771525"/>
                  </a:cubicBezTo>
                  <a:cubicBezTo>
                    <a:pt x="1405890" y="741997"/>
                    <a:pt x="1393508" y="711518"/>
                    <a:pt x="1382078" y="681990"/>
                  </a:cubicBezTo>
                  <a:cubicBezTo>
                    <a:pt x="1341120" y="699135"/>
                    <a:pt x="1299210" y="715328"/>
                    <a:pt x="1257300" y="731520"/>
                  </a:cubicBezTo>
                  <a:lnTo>
                    <a:pt x="1257300" y="731520"/>
                  </a:lnTo>
                  <a:close/>
                  <a:moveTo>
                    <a:pt x="1441133" y="659130"/>
                  </a:moveTo>
                  <a:cubicBezTo>
                    <a:pt x="1452563" y="688657"/>
                    <a:pt x="1464945" y="719138"/>
                    <a:pt x="1476375" y="748665"/>
                  </a:cubicBezTo>
                  <a:cubicBezTo>
                    <a:pt x="1518285" y="732472"/>
                    <a:pt x="1560195" y="716280"/>
                    <a:pt x="1601153" y="699135"/>
                  </a:cubicBezTo>
                  <a:cubicBezTo>
                    <a:pt x="1589723" y="669607"/>
                    <a:pt x="1577340" y="639128"/>
                    <a:pt x="1565910" y="609600"/>
                  </a:cubicBezTo>
                  <a:cubicBezTo>
                    <a:pt x="1524953" y="626745"/>
                    <a:pt x="1483043" y="642938"/>
                    <a:pt x="1441133" y="659130"/>
                  </a:cubicBezTo>
                  <a:lnTo>
                    <a:pt x="1441133" y="659130"/>
                  </a:lnTo>
                  <a:close/>
                  <a:moveTo>
                    <a:pt x="1624965" y="587693"/>
                  </a:moveTo>
                  <a:cubicBezTo>
                    <a:pt x="1636395" y="617220"/>
                    <a:pt x="1648778" y="647700"/>
                    <a:pt x="1660208" y="677228"/>
                  </a:cubicBezTo>
                  <a:cubicBezTo>
                    <a:pt x="1702118" y="661035"/>
                    <a:pt x="1744028" y="644843"/>
                    <a:pt x="1784985" y="627697"/>
                  </a:cubicBezTo>
                  <a:cubicBezTo>
                    <a:pt x="1773555" y="598170"/>
                    <a:pt x="1761173" y="567690"/>
                    <a:pt x="1749743" y="538163"/>
                  </a:cubicBezTo>
                  <a:cubicBezTo>
                    <a:pt x="1708785" y="554355"/>
                    <a:pt x="1666875" y="571500"/>
                    <a:pt x="1624965" y="587693"/>
                  </a:cubicBezTo>
                  <a:lnTo>
                    <a:pt x="1624965" y="587693"/>
                  </a:lnTo>
                  <a:close/>
                  <a:moveTo>
                    <a:pt x="1808798" y="515303"/>
                  </a:moveTo>
                  <a:cubicBezTo>
                    <a:pt x="1820228" y="544830"/>
                    <a:pt x="1832610" y="575310"/>
                    <a:pt x="1844040" y="604838"/>
                  </a:cubicBezTo>
                  <a:cubicBezTo>
                    <a:pt x="1885950" y="588645"/>
                    <a:pt x="1927860" y="572453"/>
                    <a:pt x="1968818" y="555308"/>
                  </a:cubicBezTo>
                  <a:cubicBezTo>
                    <a:pt x="1957388" y="525780"/>
                    <a:pt x="1945005" y="495300"/>
                    <a:pt x="1933575" y="465772"/>
                  </a:cubicBezTo>
                  <a:cubicBezTo>
                    <a:pt x="1892618" y="482917"/>
                    <a:pt x="1850708" y="499110"/>
                    <a:pt x="1808798" y="515303"/>
                  </a:cubicBezTo>
                  <a:lnTo>
                    <a:pt x="1808798" y="515303"/>
                  </a:lnTo>
                  <a:close/>
                  <a:moveTo>
                    <a:pt x="154305" y="1163955"/>
                  </a:moveTo>
                  <a:cubicBezTo>
                    <a:pt x="165735" y="1193482"/>
                    <a:pt x="178118" y="1223963"/>
                    <a:pt x="189548" y="1253490"/>
                  </a:cubicBezTo>
                  <a:cubicBezTo>
                    <a:pt x="231458" y="1237298"/>
                    <a:pt x="273368" y="1221105"/>
                    <a:pt x="314325" y="1203960"/>
                  </a:cubicBezTo>
                  <a:cubicBezTo>
                    <a:pt x="302895" y="1174432"/>
                    <a:pt x="290513" y="1143953"/>
                    <a:pt x="279083" y="1114425"/>
                  </a:cubicBezTo>
                  <a:cubicBezTo>
                    <a:pt x="237173" y="1131570"/>
                    <a:pt x="196215" y="1147763"/>
                    <a:pt x="154305" y="1163955"/>
                  </a:cubicBezTo>
                  <a:lnTo>
                    <a:pt x="154305" y="1163955"/>
                  </a:lnTo>
                  <a:close/>
                  <a:moveTo>
                    <a:pt x="1941195" y="312420"/>
                  </a:moveTo>
                  <a:cubicBezTo>
                    <a:pt x="1983105" y="296228"/>
                    <a:pt x="2025015" y="280035"/>
                    <a:pt x="2065973" y="262890"/>
                  </a:cubicBezTo>
                  <a:cubicBezTo>
                    <a:pt x="2077403" y="292417"/>
                    <a:pt x="2089785" y="322897"/>
                    <a:pt x="2101215" y="352425"/>
                  </a:cubicBezTo>
                  <a:cubicBezTo>
                    <a:pt x="2059305" y="368617"/>
                    <a:pt x="2017395" y="384810"/>
                    <a:pt x="1976438" y="401955"/>
                  </a:cubicBezTo>
                  <a:cubicBezTo>
                    <a:pt x="1965008" y="371475"/>
                    <a:pt x="1953578" y="341947"/>
                    <a:pt x="1941195" y="312420"/>
                  </a:cubicBezTo>
                  <a:lnTo>
                    <a:pt x="1941195" y="312420"/>
                  </a:lnTo>
                  <a:close/>
                  <a:moveTo>
                    <a:pt x="470535" y="888682"/>
                  </a:moveTo>
                  <a:cubicBezTo>
                    <a:pt x="512445" y="872490"/>
                    <a:pt x="554355" y="856297"/>
                    <a:pt x="595313" y="839153"/>
                  </a:cubicBezTo>
                  <a:cubicBezTo>
                    <a:pt x="606743" y="868680"/>
                    <a:pt x="619125" y="899160"/>
                    <a:pt x="630555" y="928688"/>
                  </a:cubicBezTo>
                  <a:cubicBezTo>
                    <a:pt x="588645" y="944880"/>
                    <a:pt x="546735" y="961072"/>
                    <a:pt x="505778" y="978218"/>
                  </a:cubicBezTo>
                  <a:cubicBezTo>
                    <a:pt x="494348" y="948690"/>
                    <a:pt x="481965" y="919163"/>
                    <a:pt x="470535" y="888682"/>
                  </a:cubicBezTo>
                  <a:lnTo>
                    <a:pt x="470535" y="888682"/>
                  </a:lnTo>
                  <a:close/>
                  <a:moveTo>
                    <a:pt x="654368" y="817245"/>
                  </a:moveTo>
                  <a:cubicBezTo>
                    <a:pt x="696278" y="801053"/>
                    <a:pt x="738188" y="784860"/>
                    <a:pt x="779145" y="767715"/>
                  </a:cubicBezTo>
                  <a:cubicBezTo>
                    <a:pt x="790575" y="797243"/>
                    <a:pt x="802958" y="827722"/>
                    <a:pt x="814388" y="857250"/>
                  </a:cubicBezTo>
                  <a:cubicBezTo>
                    <a:pt x="772478" y="873443"/>
                    <a:pt x="730568" y="889635"/>
                    <a:pt x="689610" y="906780"/>
                  </a:cubicBezTo>
                  <a:cubicBezTo>
                    <a:pt x="678180" y="876300"/>
                    <a:pt x="665798" y="846772"/>
                    <a:pt x="654368" y="817245"/>
                  </a:cubicBezTo>
                  <a:lnTo>
                    <a:pt x="654368" y="817245"/>
                  </a:lnTo>
                  <a:close/>
                  <a:moveTo>
                    <a:pt x="838200" y="744855"/>
                  </a:moveTo>
                  <a:cubicBezTo>
                    <a:pt x="880110" y="728663"/>
                    <a:pt x="922020" y="712470"/>
                    <a:pt x="962978" y="695325"/>
                  </a:cubicBezTo>
                  <a:cubicBezTo>
                    <a:pt x="974408" y="724853"/>
                    <a:pt x="986790" y="755332"/>
                    <a:pt x="998220" y="784860"/>
                  </a:cubicBezTo>
                  <a:cubicBezTo>
                    <a:pt x="956310" y="801053"/>
                    <a:pt x="914400" y="817245"/>
                    <a:pt x="873443" y="834390"/>
                  </a:cubicBezTo>
                  <a:cubicBezTo>
                    <a:pt x="862013" y="804863"/>
                    <a:pt x="849630" y="774382"/>
                    <a:pt x="838200" y="744855"/>
                  </a:cubicBezTo>
                  <a:lnTo>
                    <a:pt x="838200" y="744855"/>
                  </a:lnTo>
                  <a:close/>
                  <a:moveTo>
                    <a:pt x="1022033" y="672465"/>
                  </a:moveTo>
                  <a:cubicBezTo>
                    <a:pt x="1063943" y="656272"/>
                    <a:pt x="1105853" y="640080"/>
                    <a:pt x="1146810" y="622935"/>
                  </a:cubicBezTo>
                  <a:cubicBezTo>
                    <a:pt x="1158240" y="652463"/>
                    <a:pt x="1170623" y="682943"/>
                    <a:pt x="1182053" y="712470"/>
                  </a:cubicBezTo>
                  <a:cubicBezTo>
                    <a:pt x="1140143" y="728663"/>
                    <a:pt x="1098233" y="744855"/>
                    <a:pt x="1057275" y="762000"/>
                  </a:cubicBezTo>
                  <a:cubicBezTo>
                    <a:pt x="1045845" y="732472"/>
                    <a:pt x="1033463" y="702945"/>
                    <a:pt x="1022033" y="672465"/>
                  </a:cubicBezTo>
                  <a:lnTo>
                    <a:pt x="1022033" y="672465"/>
                  </a:lnTo>
                  <a:close/>
                  <a:moveTo>
                    <a:pt x="1205865" y="600075"/>
                  </a:moveTo>
                  <a:cubicBezTo>
                    <a:pt x="1247775" y="583882"/>
                    <a:pt x="1289685" y="567690"/>
                    <a:pt x="1330643" y="550545"/>
                  </a:cubicBezTo>
                  <a:cubicBezTo>
                    <a:pt x="1342073" y="580072"/>
                    <a:pt x="1354455" y="610553"/>
                    <a:pt x="1365885" y="640080"/>
                  </a:cubicBezTo>
                  <a:cubicBezTo>
                    <a:pt x="1323975" y="656272"/>
                    <a:pt x="1282065" y="672465"/>
                    <a:pt x="1241108" y="689610"/>
                  </a:cubicBezTo>
                  <a:cubicBezTo>
                    <a:pt x="1229678" y="660082"/>
                    <a:pt x="1218248" y="630555"/>
                    <a:pt x="1205865" y="600075"/>
                  </a:cubicBezTo>
                  <a:lnTo>
                    <a:pt x="1205865" y="600075"/>
                  </a:lnTo>
                  <a:close/>
                  <a:moveTo>
                    <a:pt x="1389698" y="528638"/>
                  </a:moveTo>
                  <a:cubicBezTo>
                    <a:pt x="1431608" y="512445"/>
                    <a:pt x="1473518" y="496253"/>
                    <a:pt x="1514475" y="479108"/>
                  </a:cubicBezTo>
                  <a:cubicBezTo>
                    <a:pt x="1525905" y="508635"/>
                    <a:pt x="1538288" y="539115"/>
                    <a:pt x="1549718" y="568643"/>
                  </a:cubicBezTo>
                  <a:cubicBezTo>
                    <a:pt x="1507808" y="584835"/>
                    <a:pt x="1465898" y="601028"/>
                    <a:pt x="1424940" y="618172"/>
                  </a:cubicBezTo>
                  <a:cubicBezTo>
                    <a:pt x="1413510" y="587693"/>
                    <a:pt x="1402080" y="558165"/>
                    <a:pt x="1389698" y="528638"/>
                  </a:cubicBezTo>
                  <a:lnTo>
                    <a:pt x="1389698" y="528638"/>
                  </a:lnTo>
                  <a:close/>
                  <a:moveTo>
                    <a:pt x="1573530" y="456247"/>
                  </a:moveTo>
                  <a:cubicBezTo>
                    <a:pt x="1615440" y="440055"/>
                    <a:pt x="1657350" y="423863"/>
                    <a:pt x="1698308" y="406717"/>
                  </a:cubicBezTo>
                  <a:cubicBezTo>
                    <a:pt x="1709738" y="436245"/>
                    <a:pt x="1722120" y="466725"/>
                    <a:pt x="1733550" y="496253"/>
                  </a:cubicBezTo>
                  <a:cubicBezTo>
                    <a:pt x="1691640" y="512445"/>
                    <a:pt x="1649730" y="528638"/>
                    <a:pt x="1608773" y="545783"/>
                  </a:cubicBezTo>
                  <a:cubicBezTo>
                    <a:pt x="1597343" y="516255"/>
                    <a:pt x="1585913" y="485775"/>
                    <a:pt x="1573530" y="456247"/>
                  </a:cubicBezTo>
                  <a:lnTo>
                    <a:pt x="1573530" y="456247"/>
                  </a:lnTo>
                  <a:close/>
                  <a:moveTo>
                    <a:pt x="1757363" y="383858"/>
                  </a:moveTo>
                  <a:cubicBezTo>
                    <a:pt x="1799273" y="367665"/>
                    <a:pt x="1841183" y="351472"/>
                    <a:pt x="1882140" y="334328"/>
                  </a:cubicBezTo>
                  <a:cubicBezTo>
                    <a:pt x="1893570" y="363855"/>
                    <a:pt x="1905953" y="394335"/>
                    <a:pt x="1917383" y="423863"/>
                  </a:cubicBezTo>
                  <a:cubicBezTo>
                    <a:pt x="1875473" y="440055"/>
                    <a:pt x="1833563" y="456247"/>
                    <a:pt x="1792605" y="473392"/>
                  </a:cubicBezTo>
                  <a:cubicBezTo>
                    <a:pt x="1781175" y="443865"/>
                    <a:pt x="1769745" y="414338"/>
                    <a:pt x="1757363" y="383858"/>
                  </a:cubicBezTo>
                  <a:lnTo>
                    <a:pt x="1757363" y="383858"/>
                  </a:lnTo>
                  <a:close/>
                  <a:moveTo>
                    <a:pt x="102870" y="1033463"/>
                  </a:moveTo>
                  <a:cubicBezTo>
                    <a:pt x="144780" y="1017270"/>
                    <a:pt x="186690" y="1001078"/>
                    <a:pt x="227648" y="983932"/>
                  </a:cubicBezTo>
                  <a:cubicBezTo>
                    <a:pt x="239077" y="1013460"/>
                    <a:pt x="251460" y="1043940"/>
                    <a:pt x="262890" y="1073468"/>
                  </a:cubicBezTo>
                  <a:cubicBezTo>
                    <a:pt x="220980" y="1089660"/>
                    <a:pt x="179070" y="1105853"/>
                    <a:pt x="138113" y="1122998"/>
                  </a:cubicBezTo>
                  <a:cubicBezTo>
                    <a:pt x="125730" y="1092518"/>
                    <a:pt x="114300" y="1062990"/>
                    <a:pt x="102870" y="1033463"/>
                  </a:cubicBezTo>
                  <a:lnTo>
                    <a:pt x="102870" y="1033463"/>
                  </a:lnTo>
                  <a:close/>
                  <a:moveTo>
                    <a:pt x="1889760" y="180975"/>
                  </a:moveTo>
                  <a:cubicBezTo>
                    <a:pt x="1901190" y="210503"/>
                    <a:pt x="1913573" y="240983"/>
                    <a:pt x="1925003" y="270510"/>
                  </a:cubicBezTo>
                  <a:cubicBezTo>
                    <a:pt x="1966913" y="254317"/>
                    <a:pt x="2008823" y="238125"/>
                    <a:pt x="2049780" y="220980"/>
                  </a:cubicBezTo>
                  <a:cubicBezTo>
                    <a:pt x="2038350" y="191453"/>
                    <a:pt x="2025968" y="160972"/>
                    <a:pt x="2014538" y="131445"/>
                  </a:cubicBezTo>
                  <a:cubicBezTo>
                    <a:pt x="1973580" y="148590"/>
                    <a:pt x="1931670" y="164783"/>
                    <a:pt x="1889760" y="180975"/>
                  </a:cubicBezTo>
                  <a:lnTo>
                    <a:pt x="1889760" y="180975"/>
                  </a:lnTo>
                  <a:close/>
                  <a:moveTo>
                    <a:pt x="419100" y="758190"/>
                  </a:moveTo>
                  <a:cubicBezTo>
                    <a:pt x="430530" y="787718"/>
                    <a:pt x="442913" y="818197"/>
                    <a:pt x="454343" y="847725"/>
                  </a:cubicBezTo>
                  <a:cubicBezTo>
                    <a:pt x="496253" y="831532"/>
                    <a:pt x="538163" y="815340"/>
                    <a:pt x="579120" y="798195"/>
                  </a:cubicBezTo>
                  <a:cubicBezTo>
                    <a:pt x="567690" y="768668"/>
                    <a:pt x="555308" y="738188"/>
                    <a:pt x="543878" y="708660"/>
                  </a:cubicBezTo>
                  <a:cubicBezTo>
                    <a:pt x="501968" y="724853"/>
                    <a:pt x="461010" y="741045"/>
                    <a:pt x="419100" y="758190"/>
                  </a:cubicBezTo>
                  <a:lnTo>
                    <a:pt x="419100" y="758190"/>
                  </a:lnTo>
                  <a:close/>
                  <a:moveTo>
                    <a:pt x="602933" y="685800"/>
                  </a:moveTo>
                  <a:cubicBezTo>
                    <a:pt x="614363" y="715328"/>
                    <a:pt x="626745" y="745807"/>
                    <a:pt x="638175" y="775335"/>
                  </a:cubicBezTo>
                  <a:cubicBezTo>
                    <a:pt x="680085" y="759143"/>
                    <a:pt x="721995" y="742950"/>
                    <a:pt x="762953" y="725805"/>
                  </a:cubicBezTo>
                  <a:cubicBezTo>
                    <a:pt x="751523" y="696278"/>
                    <a:pt x="739140" y="665797"/>
                    <a:pt x="727710" y="636270"/>
                  </a:cubicBezTo>
                  <a:cubicBezTo>
                    <a:pt x="686753" y="652463"/>
                    <a:pt x="644843" y="669607"/>
                    <a:pt x="602933" y="685800"/>
                  </a:cubicBezTo>
                  <a:lnTo>
                    <a:pt x="602933" y="685800"/>
                  </a:lnTo>
                  <a:close/>
                  <a:moveTo>
                    <a:pt x="786765" y="613410"/>
                  </a:moveTo>
                  <a:cubicBezTo>
                    <a:pt x="798195" y="642938"/>
                    <a:pt x="810578" y="673418"/>
                    <a:pt x="822008" y="702945"/>
                  </a:cubicBezTo>
                  <a:cubicBezTo>
                    <a:pt x="863918" y="686753"/>
                    <a:pt x="905828" y="670560"/>
                    <a:pt x="946785" y="653415"/>
                  </a:cubicBezTo>
                  <a:cubicBezTo>
                    <a:pt x="935355" y="623888"/>
                    <a:pt x="922973" y="593407"/>
                    <a:pt x="911543" y="563880"/>
                  </a:cubicBezTo>
                  <a:cubicBezTo>
                    <a:pt x="870585" y="581025"/>
                    <a:pt x="828675" y="597218"/>
                    <a:pt x="786765" y="613410"/>
                  </a:cubicBezTo>
                  <a:lnTo>
                    <a:pt x="786765" y="613410"/>
                  </a:lnTo>
                  <a:close/>
                  <a:moveTo>
                    <a:pt x="970598" y="541020"/>
                  </a:moveTo>
                  <a:cubicBezTo>
                    <a:pt x="982028" y="570547"/>
                    <a:pt x="994410" y="601028"/>
                    <a:pt x="1005840" y="630555"/>
                  </a:cubicBezTo>
                  <a:cubicBezTo>
                    <a:pt x="1047750" y="614363"/>
                    <a:pt x="1089660" y="598170"/>
                    <a:pt x="1130618" y="581025"/>
                  </a:cubicBezTo>
                  <a:cubicBezTo>
                    <a:pt x="1119188" y="551497"/>
                    <a:pt x="1106805" y="521017"/>
                    <a:pt x="1095375" y="491490"/>
                  </a:cubicBezTo>
                  <a:cubicBezTo>
                    <a:pt x="1054418" y="508635"/>
                    <a:pt x="1012508" y="524828"/>
                    <a:pt x="970598" y="541020"/>
                  </a:cubicBezTo>
                  <a:lnTo>
                    <a:pt x="970598" y="541020"/>
                  </a:lnTo>
                  <a:close/>
                  <a:moveTo>
                    <a:pt x="1154430" y="469583"/>
                  </a:moveTo>
                  <a:cubicBezTo>
                    <a:pt x="1165860" y="499110"/>
                    <a:pt x="1178243" y="529590"/>
                    <a:pt x="1189673" y="559118"/>
                  </a:cubicBezTo>
                  <a:cubicBezTo>
                    <a:pt x="1231583" y="542925"/>
                    <a:pt x="1273493" y="526733"/>
                    <a:pt x="1314450" y="509588"/>
                  </a:cubicBezTo>
                  <a:cubicBezTo>
                    <a:pt x="1303020" y="480060"/>
                    <a:pt x="1290638" y="449580"/>
                    <a:pt x="1279208" y="420053"/>
                  </a:cubicBezTo>
                  <a:cubicBezTo>
                    <a:pt x="1238250" y="436245"/>
                    <a:pt x="1196340" y="453390"/>
                    <a:pt x="1154430" y="469583"/>
                  </a:cubicBezTo>
                  <a:lnTo>
                    <a:pt x="1154430" y="469583"/>
                  </a:lnTo>
                  <a:close/>
                  <a:moveTo>
                    <a:pt x="1338263" y="397192"/>
                  </a:moveTo>
                  <a:cubicBezTo>
                    <a:pt x="1349693" y="426720"/>
                    <a:pt x="1362075" y="457200"/>
                    <a:pt x="1373505" y="486728"/>
                  </a:cubicBezTo>
                  <a:cubicBezTo>
                    <a:pt x="1415415" y="470535"/>
                    <a:pt x="1457325" y="454342"/>
                    <a:pt x="1498283" y="437197"/>
                  </a:cubicBezTo>
                  <a:cubicBezTo>
                    <a:pt x="1486853" y="407670"/>
                    <a:pt x="1474470" y="377190"/>
                    <a:pt x="1463040" y="347663"/>
                  </a:cubicBezTo>
                  <a:cubicBezTo>
                    <a:pt x="1422083" y="364808"/>
                    <a:pt x="1380173" y="381000"/>
                    <a:pt x="1338263" y="397192"/>
                  </a:cubicBezTo>
                  <a:lnTo>
                    <a:pt x="1338263" y="397192"/>
                  </a:lnTo>
                  <a:close/>
                  <a:moveTo>
                    <a:pt x="1522095" y="324803"/>
                  </a:moveTo>
                  <a:cubicBezTo>
                    <a:pt x="1533525" y="354330"/>
                    <a:pt x="1545908" y="384810"/>
                    <a:pt x="1557338" y="414338"/>
                  </a:cubicBezTo>
                  <a:cubicBezTo>
                    <a:pt x="1599248" y="398145"/>
                    <a:pt x="1641158" y="381953"/>
                    <a:pt x="1682115" y="364808"/>
                  </a:cubicBezTo>
                  <a:cubicBezTo>
                    <a:pt x="1670685" y="335280"/>
                    <a:pt x="1658303" y="304800"/>
                    <a:pt x="1646873" y="275272"/>
                  </a:cubicBezTo>
                  <a:cubicBezTo>
                    <a:pt x="1605915" y="292417"/>
                    <a:pt x="1564005" y="308610"/>
                    <a:pt x="1522095" y="324803"/>
                  </a:cubicBezTo>
                  <a:lnTo>
                    <a:pt x="1522095" y="324803"/>
                  </a:lnTo>
                  <a:close/>
                  <a:moveTo>
                    <a:pt x="1705928" y="253365"/>
                  </a:moveTo>
                  <a:cubicBezTo>
                    <a:pt x="1717358" y="282892"/>
                    <a:pt x="1729740" y="313372"/>
                    <a:pt x="1741170" y="342900"/>
                  </a:cubicBezTo>
                  <a:cubicBezTo>
                    <a:pt x="1783080" y="326708"/>
                    <a:pt x="1824990" y="310515"/>
                    <a:pt x="1865948" y="293370"/>
                  </a:cubicBezTo>
                  <a:cubicBezTo>
                    <a:pt x="1854518" y="263842"/>
                    <a:pt x="1842135" y="233363"/>
                    <a:pt x="1830705" y="203835"/>
                  </a:cubicBezTo>
                  <a:cubicBezTo>
                    <a:pt x="1789748" y="220028"/>
                    <a:pt x="1747838" y="236220"/>
                    <a:pt x="1705928" y="253365"/>
                  </a:cubicBezTo>
                  <a:lnTo>
                    <a:pt x="1705928" y="253365"/>
                  </a:lnTo>
                  <a:close/>
                  <a:moveTo>
                    <a:pt x="51435" y="902018"/>
                  </a:moveTo>
                  <a:cubicBezTo>
                    <a:pt x="62865" y="931545"/>
                    <a:pt x="75248" y="962025"/>
                    <a:pt x="86678" y="991553"/>
                  </a:cubicBezTo>
                  <a:cubicBezTo>
                    <a:pt x="128588" y="975360"/>
                    <a:pt x="170498" y="959168"/>
                    <a:pt x="211455" y="942022"/>
                  </a:cubicBezTo>
                  <a:cubicBezTo>
                    <a:pt x="200025" y="912495"/>
                    <a:pt x="187643" y="882015"/>
                    <a:pt x="176213" y="852488"/>
                  </a:cubicBezTo>
                  <a:cubicBezTo>
                    <a:pt x="134303" y="869632"/>
                    <a:pt x="93345" y="885825"/>
                    <a:pt x="51435" y="9020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31639">
            <a:off x="6395634" y="1789558"/>
            <a:ext cx="2623297" cy="2119782"/>
            <a:chOff x="6494351" y="3204355"/>
            <a:chExt cx="2337021" cy="1888454"/>
          </a:xfrm>
        </p:grpSpPr>
        <p:sp>
          <p:nvSpPr>
            <p:cNvPr id="24" name="Google Shape;24;p2"/>
            <p:cNvSpPr/>
            <p:nvPr/>
          </p:nvSpPr>
          <p:spPr>
            <a:xfrm>
              <a:off x="6494351" y="3204355"/>
              <a:ext cx="2337021" cy="1888454"/>
            </a:xfrm>
            <a:custGeom>
              <a:avLst/>
              <a:gdLst/>
              <a:ahLst/>
              <a:cxnLst/>
              <a:rect l="l" t="t" r="r" b="b"/>
              <a:pathLst>
                <a:path w="2337021" h="1888454" extrusionOk="0">
                  <a:moveTo>
                    <a:pt x="426513" y="2712"/>
                  </a:moveTo>
                  <a:lnTo>
                    <a:pt x="2276268" y="487534"/>
                  </a:lnTo>
                  <a:cubicBezTo>
                    <a:pt x="2319131" y="498964"/>
                    <a:pt x="2345801" y="543732"/>
                    <a:pt x="2334371" y="586594"/>
                  </a:cubicBezTo>
                  <a:lnTo>
                    <a:pt x="2009568" y="1827701"/>
                  </a:lnTo>
                  <a:cubicBezTo>
                    <a:pt x="1998138" y="1870564"/>
                    <a:pt x="1953371" y="1897234"/>
                    <a:pt x="1910509" y="1885804"/>
                  </a:cubicBezTo>
                  <a:lnTo>
                    <a:pt x="60754" y="1400982"/>
                  </a:lnTo>
                  <a:cubicBezTo>
                    <a:pt x="17891" y="1389551"/>
                    <a:pt x="-8779" y="1344784"/>
                    <a:pt x="2651" y="1301922"/>
                  </a:cubicBezTo>
                  <a:lnTo>
                    <a:pt x="327454" y="60814"/>
                  </a:lnTo>
                  <a:cubicBezTo>
                    <a:pt x="338883" y="16999"/>
                    <a:pt x="382698" y="-8718"/>
                    <a:pt x="426513" y="2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3244" y="3300412"/>
              <a:ext cx="1918128" cy="1791445"/>
            </a:xfrm>
            <a:custGeom>
              <a:avLst/>
              <a:gdLst/>
              <a:ahLst/>
              <a:cxnLst/>
              <a:rect l="l" t="t" r="r" b="b"/>
              <a:pathLst>
                <a:path w="1918128" h="1791445" extrusionOk="0">
                  <a:moveTo>
                    <a:pt x="365760" y="0"/>
                  </a:moveTo>
                  <a:lnTo>
                    <a:pt x="1857375" y="390525"/>
                  </a:lnTo>
                  <a:cubicBezTo>
                    <a:pt x="1900238" y="401955"/>
                    <a:pt x="1926907" y="446722"/>
                    <a:pt x="1915478" y="489585"/>
                  </a:cubicBezTo>
                  <a:lnTo>
                    <a:pt x="1590675" y="1730693"/>
                  </a:lnTo>
                  <a:cubicBezTo>
                    <a:pt x="1579245" y="1773555"/>
                    <a:pt x="1534478" y="1800225"/>
                    <a:pt x="1491615" y="1788795"/>
                  </a:cubicBezTo>
                  <a:lnTo>
                    <a:pt x="0" y="139827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26592" y="3425190"/>
              <a:ext cx="1707832" cy="1560194"/>
            </a:xfrm>
            <a:custGeom>
              <a:avLst/>
              <a:gdLst/>
              <a:ahLst/>
              <a:cxnLst/>
              <a:rect l="l" t="t" r="r" b="b"/>
              <a:pathLst>
                <a:path w="1707832" h="1560194" extrusionOk="0">
                  <a:moveTo>
                    <a:pt x="294322" y="102870"/>
                  </a:moveTo>
                  <a:cubicBezTo>
                    <a:pt x="293370" y="105727"/>
                    <a:pt x="291465" y="106680"/>
                    <a:pt x="288607" y="106680"/>
                  </a:cubicBezTo>
                  <a:cubicBezTo>
                    <a:pt x="285750" y="105727"/>
                    <a:pt x="284797" y="103822"/>
                    <a:pt x="284797" y="100965"/>
                  </a:cubicBezTo>
                  <a:lnTo>
                    <a:pt x="310515" y="3810"/>
                  </a:lnTo>
                  <a:cubicBezTo>
                    <a:pt x="311467" y="952"/>
                    <a:pt x="313372" y="0"/>
                    <a:pt x="316230" y="0"/>
                  </a:cubicBezTo>
                  <a:lnTo>
                    <a:pt x="411480" y="24765"/>
                  </a:lnTo>
                  <a:cubicBezTo>
                    <a:pt x="414338" y="25717"/>
                    <a:pt x="415290" y="27622"/>
                    <a:pt x="415290" y="30480"/>
                  </a:cubicBezTo>
                  <a:cubicBezTo>
                    <a:pt x="414338" y="33338"/>
                    <a:pt x="412432" y="34290"/>
                    <a:pt x="409575" y="34290"/>
                  </a:cubicBezTo>
                  <a:lnTo>
                    <a:pt x="318135" y="10477"/>
                  </a:lnTo>
                  <a:lnTo>
                    <a:pt x="294322" y="102870"/>
                  </a:lnTo>
                  <a:lnTo>
                    <a:pt x="294322" y="102870"/>
                  </a:lnTo>
                  <a:close/>
                  <a:moveTo>
                    <a:pt x="1606868" y="347663"/>
                  </a:moveTo>
                  <a:cubicBezTo>
                    <a:pt x="1604010" y="346710"/>
                    <a:pt x="1603057" y="344805"/>
                    <a:pt x="1603057" y="341947"/>
                  </a:cubicBezTo>
                  <a:cubicBezTo>
                    <a:pt x="1604010" y="339090"/>
                    <a:pt x="1605915" y="338138"/>
                    <a:pt x="1608772" y="338138"/>
                  </a:cubicBezTo>
                  <a:lnTo>
                    <a:pt x="1704022" y="362902"/>
                  </a:lnTo>
                  <a:cubicBezTo>
                    <a:pt x="1706880" y="363855"/>
                    <a:pt x="1707832" y="365760"/>
                    <a:pt x="1707832" y="368617"/>
                  </a:cubicBezTo>
                  <a:lnTo>
                    <a:pt x="1682115" y="465772"/>
                  </a:lnTo>
                  <a:cubicBezTo>
                    <a:pt x="1681163" y="468630"/>
                    <a:pt x="1679257" y="469582"/>
                    <a:pt x="1676400" y="469582"/>
                  </a:cubicBezTo>
                  <a:cubicBezTo>
                    <a:pt x="1673543" y="468630"/>
                    <a:pt x="1672590" y="466725"/>
                    <a:pt x="1672590" y="463867"/>
                  </a:cubicBezTo>
                  <a:lnTo>
                    <a:pt x="1696402" y="371475"/>
                  </a:lnTo>
                  <a:lnTo>
                    <a:pt x="1606868" y="347663"/>
                  </a:lnTo>
                  <a:lnTo>
                    <a:pt x="1606868" y="347663"/>
                  </a:lnTo>
                  <a:close/>
                  <a:moveTo>
                    <a:pt x="1413510" y="1457325"/>
                  </a:moveTo>
                  <a:cubicBezTo>
                    <a:pt x="1414463" y="1454467"/>
                    <a:pt x="1416368" y="1453515"/>
                    <a:pt x="1419225" y="1453515"/>
                  </a:cubicBezTo>
                  <a:cubicBezTo>
                    <a:pt x="1422082" y="1454467"/>
                    <a:pt x="1423035" y="1456373"/>
                    <a:pt x="1423035" y="1459230"/>
                  </a:cubicBezTo>
                  <a:lnTo>
                    <a:pt x="1397318" y="1556385"/>
                  </a:lnTo>
                  <a:cubicBezTo>
                    <a:pt x="1396365" y="1559242"/>
                    <a:pt x="1394460" y="1560195"/>
                    <a:pt x="1391602" y="1560195"/>
                  </a:cubicBezTo>
                  <a:lnTo>
                    <a:pt x="1296352" y="1535430"/>
                  </a:lnTo>
                  <a:cubicBezTo>
                    <a:pt x="1293495" y="1534478"/>
                    <a:pt x="1292543" y="1532573"/>
                    <a:pt x="1292543" y="1529715"/>
                  </a:cubicBezTo>
                  <a:cubicBezTo>
                    <a:pt x="1293495" y="1526857"/>
                    <a:pt x="1295400" y="1525905"/>
                    <a:pt x="1298257" y="1525905"/>
                  </a:cubicBezTo>
                  <a:lnTo>
                    <a:pt x="1389697" y="1549717"/>
                  </a:lnTo>
                  <a:lnTo>
                    <a:pt x="1413510" y="1457325"/>
                  </a:lnTo>
                  <a:lnTo>
                    <a:pt x="1413510" y="1457325"/>
                  </a:lnTo>
                  <a:close/>
                  <a:moveTo>
                    <a:pt x="100965" y="1212532"/>
                  </a:moveTo>
                  <a:cubicBezTo>
                    <a:pt x="103822" y="1213485"/>
                    <a:pt x="104775" y="1215390"/>
                    <a:pt x="104775" y="1218248"/>
                  </a:cubicBezTo>
                  <a:cubicBezTo>
                    <a:pt x="103822" y="1221105"/>
                    <a:pt x="101917" y="1222057"/>
                    <a:pt x="99060" y="1222057"/>
                  </a:cubicBezTo>
                  <a:lnTo>
                    <a:pt x="3810" y="1197292"/>
                  </a:lnTo>
                  <a:cubicBezTo>
                    <a:pt x="952" y="1196340"/>
                    <a:pt x="0" y="1194435"/>
                    <a:pt x="0" y="1191578"/>
                  </a:cubicBezTo>
                  <a:lnTo>
                    <a:pt x="25717" y="1094423"/>
                  </a:lnTo>
                  <a:cubicBezTo>
                    <a:pt x="26670" y="1091565"/>
                    <a:pt x="28575" y="1090613"/>
                    <a:pt x="31432" y="1090613"/>
                  </a:cubicBezTo>
                  <a:cubicBezTo>
                    <a:pt x="34290" y="1091565"/>
                    <a:pt x="35242" y="1093470"/>
                    <a:pt x="35242" y="1096328"/>
                  </a:cubicBezTo>
                  <a:lnTo>
                    <a:pt x="11430" y="1188720"/>
                  </a:lnTo>
                  <a:lnTo>
                    <a:pt x="100965" y="12125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2322" y="3787669"/>
              <a:ext cx="309455" cy="309455"/>
            </a:xfrm>
            <a:custGeom>
              <a:avLst/>
              <a:gdLst/>
              <a:ahLst/>
              <a:cxnLst/>
              <a:rect l="l" t="t" r="r" b="b"/>
              <a:pathLst>
                <a:path w="309455" h="309455" extrusionOk="0">
                  <a:moveTo>
                    <a:pt x="193780" y="5185"/>
                  </a:moveTo>
                  <a:cubicBezTo>
                    <a:pt x="276648" y="27093"/>
                    <a:pt x="326178" y="110913"/>
                    <a:pt x="304270" y="193780"/>
                  </a:cubicBezTo>
                  <a:cubicBezTo>
                    <a:pt x="282363" y="276648"/>
                    <a:pt x="198543" y="326178"/>
                    <a:pt x="115675" y="304270"/>
                  </a:cubicBezTo>
                  <a:cubicBezTo>
                    <a:pt x="32808" y="282363"/>
                    <a:pt x="-16722" y="198543"/>
                    <a:pt x="5185" y="115675"/>
                  </a:cubicBezTo>
                  <a:cubicBezTo>
                    <a:pt x="27093" y="32808"/>
                    <a:pt x="111865" y="-16722"/>
                    <a:pt x="193780" y="5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94396" y="3858791"/>
              <a:ext cx="167212" cy="167212"/>
            </a:xfrm>
            <a:custGeom>
              <a:avLst/>
              <a:gdLst/>
              <a:ahLst/>
              <a:cxnLst/>
              <a:rect l="l" t="t" r="r" b="b"/>
              <a:pathLst>
                <a:path w="167212" h="167212" extrusionOk="0">
                  <a:moveTo>
                    <a:pt x="104561" y="2644"/>
                  </a:moveTo>
                  <a:cubicBezTo>
                    <a:pt x="149329" y="14074"/>
                    <a:pt x="175998" y="59794"/>
                    <a:pt x="164569" y="104561"/>
                  </a:cubicBezTo>
                  <a:cubicBezTo>
                    <a:pt x="153139" y="149329"/>
                    <a:pt x="107419" y="175999"/>
                    <a:pt x="62651" y="164569"/>
                  </a:cubicBezTo>
                  <a:cubicBezTo>
                    <a:pt x="17884" y="153139"/>
                    <a:pt x="-8786" y="107419"/>
                    <a:pt x="2644" y="62651"/>
                  </a:cubicBezTo>
                  <a:cubicBezTo>
                    <a:pt x="14073" y="17884"/>
                    <a:pt x="59794" y="-8786"/>
                    <a:pt x="104561" y="2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10223" y="3390773"/>
              <a:ext cx="535559" cy="1103249"/>
            </a:xfrm>
            <a:custGeom>
              <a:avLst/>
              <a:gdLst/>
              <a:ahLst/>
              <a:cxnLst/>
              <a:rect l="l" t="t" r="r" b="b"/>
              <a:pathLst>
                <a:path w="535559" h="1103249" extrusionOk="0">
                  <a:moveTo>
                    <a:pt x="271590" y="109664"/>
                  </a:moveTo>
                  <a:cubicBezTo>
                    <a:pt x="341122" y="127762"/>
                    <a:pt x="410655" y="145860"/>
                    <a:pt x="480187" y="163957"/>
                  </a:cubicBezTo>
                  <a:cubicBezTo>
                    <a:pt x="499237" y="168719"/>
                    <a:pt x="510667" y="188722"/>
                    <a:pt x="505905" y="207772"/>
                  </a:cubicBezTo>
                  <a:lnTo>
                    <a:pt x="505905" y="207772"/>
                  </a:lnTo>
                  <a:cubicBezTo>
                    <a:pt x="501142" y="226822"/>
                    <a:pt x="481140" y="238252"/>
                    <a:pt x="463042" y="233489"/>
                  </a:cubicBezTo>
                  <a:cubicBezTo>
                    <a:pt x="393509" y="215392"/>
                    <a:pt x="323977" y="197294"/>
                    <a:pt x="254445" y="179197"/>
                  </a:cubicBezTo>
                  <a:cubicBezTo>
                    <a:pt x="235395" y="174435"/>
                    <a:pt x="223965" y="154432"/>
                    <a:pt x="228727" y="136335"/>
                  </a:cubicBezTo>
                  <a:lnTo>
                    <a:pt x="228727" y="136335"/>
                  </a:lnTo>
                  <a:cubicBezTo>
                    <a:pt x="233490" y="116332"/>
                    <a:pt x="252540" y="104902"/>
                    <a:pt x="271590" y="109664"/>
                  </a:cubicBezTo>
                  <a:lnTo>
                    <a:pt x="271590" y="109664"/>
                  </a:lnTo>
                  <a:close/>
                  <a:moveTo>
                    <a:pt x="72517" y="870712"/>
                  </a:moveTo>
                  <a:cubicBezTo>
                    <a:pt x="142049" y="888809"/>
                    <a:pt x="211582" y="906907"/>
                    <a:pt x="281115" y="925005"/>
                  </a:cubicBezTo>
                  <a:cubicBezTo>
                    <a:pt x="300165" y="929767"/>
                    <a:pt x="311595" y="949770"/>
                    <a:pt x="306832" y="967867"/>
                  </a:cubicBezTo>
                  <a:lnTo>
                    <a:pt x="306832" y="967867"/>
                  </a:lnTo>
                  <a:cubicBezTo>
                    <a:pt x="302070" y="986917"/>
                    <a:pt x="282067" y="998347"/>
                    <a:pt x="263970" y="993584"/>
                  </a:cubicBezTo>
                  <a:cubicBezTo>
                    <a:pt x="194437" y="975487"/>
                    <a:pt x="124905" y="957390"/>
                    <a:pt x="55372" y="939292"/>
                  </a:cubicBezTo>
                  <a:cubicBezTo>
                    <a:pt x="36322" y="934530"/>
                    <a:pt x="24892" y="914527"/>
                    <a:pt x="29655" y="896430"/>
                  </a:cubicBezTo>
                  <a:lnTo>
                    <a:pt x="29655" y="896430"/>
                  </a:lnTo>
                  <a:cubicBezTo>
                    <a:pt x="33464" y="876427"/>
                    <a:pt x="53467" y="864997"/>
                    <a:pt x="72517" y="870712"/>
                  </a:cubicBezTo>
                  <a:lnTo>
                    <a:pt x="72517" y="870712"/>
                  </a:lnTo>
                  <a:close/>
                  <a:moveTo>
                    <a:pt x="43942" y="978345"/>
                  </a:moveTo>
                  <a:cubicBezTo>
                    <a:pt x="24892" y="973582"/>
                    <a:pt x="5842" y="985012"/>
                    <a:pt x="1080" y="1004062"/>
                  </a:cubicBezTo>
                  <a:lnTo>
                    <a:pt x="1080" y="1004062"/>
                  </a:lnTo>
                  <a:cubicBezTo>
                    <a:pt x="-3683" y="1023112"/>
                    <a:pt x="7747" y="1042162"/>
                    <a:pt x="26797" y="1047877"/>
                  </a:cubicBezTo>
                  <a:lnTo>
                    <a:pt x="235395" y="1102170"/>
                  </a:lnTo>
                  <a:cubicBezTo>
                    <a:pt x="254445" y="1106932"/>
                    <a:pt x="273495" y="1095502"/>
                    <a:pt x="278257" y="1076452"/>
                  </a:cubicBezTo>
                  <a:lnTo>
                    <a:pt x="278257" y="1076452"/>
                  </a:lnTo>
                  <a:cubicBezTo>
                    <a:pt x="283020" y="1057402"/>
                    <a:pt x="271590" y="1038352"/>
                    <a:pt x="252540" y="1032637"/>
                  </a:cubicBezTo>
                  <a:lnTo>
                    <a:pt x="43942" y="978345"/>
                  </a:lnTo>
                  <a:lnTo>
                    <a:pt x="43942" y="978345"/>
                  </a:lnTo>
                  <a:close/>
                  <a:moveTo>
                    <a:pt x="101092" y="762127"/>
                  </a:moveTo>
                  <a:cubicBezTo>
                    <a:pt x="82042" y="757365"/>
                    <a:pt x="62992" y="768795"/>
                    <a:pt x="58230" y="787845"/>
                  </a:cubicBezTo>
                  <a:lnTo>
                    <a:pt x="58230" y="787845"/>
                  </a:lnTo>
                  <a:cubicBezTo>
                    <a:pt x="53467" y="806895"/>
                    <a:pt x="64897" y="825945"/>
                    <a:pt x="83947" y="831659"/>
                  </a:cubicBezTo>
                  <a:lnTo>
                    <a:pt x="292545" y="885952"/>
                  </a:lnTo>
                  <a:cubicBezTo>
                    <a:pt x="311595" y="890715"/>
                    <a:pt x="330645" y="879284"/>
                    <a:pt x="336359" y="860234"/>
                  </a:cubicBezTo>
                  <a:lnTo>
                    <a:pt x="336359" y="860234"/>
                  </a:lnTo>
                  <a:cubicBezTo>
                    <a:pt x="341122" y="841184"/>
                    <a:pt x="329692" y="822134"/>
                    <a:pt x="310642" y="817372"/>
                  </a:cubicBezTo>
                  <a:lnTo>
                    <a:pt x="101092" y="762127"/>
                  </a:lnTo>
                  <a:lnTo>
                    <a:pt x="101092" y="762127"/>
                  </a:lnTo>
                  <a:close/>
                  <a:moveTo>
                    <a:pt x="243015" y="218249"/>
                  </a:moveTo>
                  <a:cubicBezTo>
                    <a:pt x="223965" y="213487"/>
                    <a:pt x="204915" y="224917"/>
                    <a:pt x="199199" y="243967"/>
                  </a:cubicBezTo>
                  <a:lnTo>
                    <a:pt x="199199" y="243967"/>
                  </a:lnTo>
                  <a:cubicBezTo>
                    <a:pt x="194437" y="263017"/>
                    <a:pt x="205867" y="282067"/>
                    <a:pt x="224917" y="286830"/>
                  </a:cubicBezTo>
                  <a:lnTo>
                    <a:pt x="433515" y="341122"/>
                  </a:lnTo>
                  <a:cubicBezTo>
                    <a:pt x="452565" y="345885"/>
                    <a:pt x="471615" y="334455"/>
                    <a:pt x="476377" y="315405"/>
                  </a:cubicBezTo>
                  <a:lnTo>
                    <a:pt x="476377" y="315405"/>
                  </a:lnTo>
                  <a:cubicBezTo>
                    <a:pt x="481140" y="296355"/>
                    <a:pt x="469709" y="277305"/>
                    <a:pt x="450659" y="272542"/>
                  </a:cubicBezTo>
                  <a:lnTo>
                    <a:pt x="243015" y="218249"/>
                  </a:lnTo>
                  <a:lnTo>
                    <a:pt x="243015" y="218249"/>
                  </a:lnTo>
                  <a:close/>
                  <a:moveTo>
                    <a:pt x="300165" y="1080"/>
                  </a:moveTo>
                  <a:cubicBezTo>
                    <a:pt x="281115" y="-3683"/>
                    <a:pt x="262065" y="7747"/>
                    <a:pt x="257302" y="26797"/>
                  </a:cubicBezTo>
                  <a:lnTo>
                    <a:pt x="257302" y="26797"/>
                  </a:lnTo>
                  <a:cubicBezTo>
                    <a:pt x="252540" y="45847"/>
                    <a:pt x="263970" y="64897"/>
                    <a:pt x="283020" y="69660"/>
                  </a:cubicBezTo>
                  <a:lnTo>
                    <a:pt x="491617" y="123952"/>
                  </a:lnTo>
                  <a:cubicBezTo>
                    <a:pt x="510667" y="128714"/>
                    <a:pt x="529717" y="117285"/>
                    <a:pt x="534480" y="98235"/>
                  </a:cubicBezTo>
                  <a:lnTo>
                    <a:pt x="534480" y="98235"/>
                  </a:lnTo>
                  <a:cubicBezTo>
                    <a:pt x="539242" y="79185"/>
                    <a:pt x="527812" y="60135"/>
                    <a:pt x="508762" y="55372"/>
                  </a:cubicBezTo>
                  <a:lnTo>
                    <a:pt x="300165" y="10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586895" y="3010566"/>
            <a:ext cx="530744" cy="548651"/>
            <a:chOff x="3426491" y="5931793"/>
            <a:chExt cx="814775" cy="842265"/>
          </a:xfrm>
        </p:grpSpPr>
        <p:sp>
          <p:nvSpPr>
            <p:cNvPr id="31" name="Google Shape;31;p2"/>
            <p:cNvSpPr/>
            <p:nvPr/>
          </p:nvSpPr>
          <p:spPr>
            <a:xfrm>
              <a:off x="3538472" y="593179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26491" y="597770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6485068">
            <a:off x="8463401" y="3827533"/>
            <a:ext cx="359104" cy="813099"/>
            <a:chOff x="6286819" y="3044637"/>
            <a:chExt cx="551300" cy="1248275"/>
          </a:xfrm>
        </p:grpSpPr>
        <p:sp>
          <p:nvSpPr>
            <p:cNvPr id="34" name="Google Shape;34;p2"/>
            <p:cNvSpPr/>
            <p:nvPr/>
          </p:nvSpPr>
          <p:spPr>
            <a:xfrm>
              <a:off x="6319036" y="3044637"/>
              <a:ext cx="519083" cy="1215167"/>
            </a:xfrm>
            <a:custGeom>
              <a:avLst/>
              <a:gdLst/>
              <a:ahLst/>
              <a:cxnLst/>
              <a:rect l="l" t="t" r="r" b="b"/>
              <a:pathLst>
                <a:path w="519083" h="1215167" extrusionOk="0">
                  <a:moveTo>
                    <a:pt x="11490" y="0"/>
                  </a:moveTo>
                  <a:lnTo>
                    <a:pt x="47820" y="70316"/>
                  </a:lnTo>
                  <a:lnTo>
                    <a:pt x="59088" y="65654"/>
                  </a:lnTo>
                  <a:lnTo>
                    <a:pt x="163692" y="225829"/>
                  </a:lnTo>
                  <a:lnTo>
                    <a:pt x="163985" y="225711"/>
                  </a:lnTo>
                  <a:lnTo>
                    <a:pt x="519083" y="1105440"/>
                  </a:lnTo>
                  <a:lnTo>
                    <a:pt x="507382" y="1110163"/>
                  </a:lnTo>
                  <a:lnTo>
                    <a:pt x="515051" y="1136787"/>
                  </a:lnTo>
                  <a:cubicBezTo>
                    <a:pt x="521437" y="1174179"/>
                    <a:pt x="513744" y="1205570"/>
                    <a:pt x="494048" y="1212956"/>
                  </a:cubicBezTo>
                  <a:cubicBezTo>
                    <a:pt x="480917" y="1218700"/>
                    <a:pt x="464503" y="1212956"/>
                    <a:pt x="448705" y="1199210"/>
                  </a:cubicBezTo>
                  <a:lnTo>
                    <a:pt x="414056" y="1147834"/>
                  </a:lnTo>
                  <a:lnTo>
                    <a:pt x="401888" y="1152746"/>
                  </a:lnTo>
                  <a:lnTo>
                    <a:pt x="47051" y="273665"/>
                  </a:lnTo>
                  <a:lnTo>
                    <a:pt x="45958" y="274105"/>
                  </a:lnTo>
                  <a:lnTo>
                    <a:pt x="11490" y="85350"/>
                  </a:lnTo>
                  <a:lnTo>
                    <a:pt x="22212" y="80913"/>
                  </a:lnTo>
                  <a:lnTo>
                    <a:pt x="0" y="4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6286819" y="3077746"/>
              <a:ext cx="519766" cy="1215166"/>
              <a:chOff x="6072187" y="3225165"/>
              <a:chExt cx="301629" cy="70518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6300658" y="3817288"/>
                <a:ext cx="71695" cy="113057"/>
              </a:xfrm>
              <a:custGeom>
                <a:avLst/>
                <a:gdLst/>
                <a:ahLst/>
                <a:cxnLst/>
                <a:rect l="l" t="t" r="r" b="b"/>
                <a:pathLst>
                  <a:path w="71695" h="113057" extrusionOk="0">
                    <a:moveTo>
                      <a:pt x="13464" y="1284"/>
                    </a:moveTo>
                    <a:cubicBezTo>
                      <a:pt x="28704" y="-5384"/>
                      <a:pt x="51564" y="14619"/>
                      <a:pt x="63947" y="45099"/>
                    </a:cubicBezTo>
                    <a:cubicBezTo>
                      <a:pt x="76329" y="75579"/>
                      <a:pt x="73472" y="106059"/>
                      <a:pt x="58232" y="111774"/>
                    </a:cubicBezTo>
                    <a:cubicBezTo>
                      <a:pt x="42992" y="118441"/>
                      <a:pt x="20132" y="98439"/>
                      <a:pt x="7749" y="67959"/>
                    </a:cubicBezTo>
                    <a:cubicBezTo>
                      <a:pt x="-4633" y="37479"/>
                      <a:pt x="-1776" y="7951"/>
                      <a:pt x="13464" y="128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1320846">
                <a:off x="6199891" y="3349771"/>
                <a:ext cx="73373" cy="550784"/>
              </a:xfrm>
              <a:custGeom>
                <a:avLst/>
                <a:gdLst/>
                <a:ahLst/>
                <a:cxnLst/>
                <a:rect l="l" t="t" r="r" b="b"/>
                <a:pathLst>
                  <a:path w="73341" h="550541" extrusionOk="0">
                    <a:moveTo>
                      <a:pt x="0" y="0"/>
                    </a:moveTo>
                    <a:lnTo>
                      <a:pt x="73342" y="0"/>
                    </a:lnTo>
                    <a:lnTo>
                      <a:pt x="73342" y="550541"/>
                    </a:lnTo>
                    <a:lnTo>
                      <a:pt x="0" y="5505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072187" y="3225165"/>
                <a:ext cx="36194" cy="64769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64769" extrusionOk="0">
                    <a:moveTo>
                      <a:pt x="18097" y="64770"/>
                    </a:moveTo>
                    <a:lnTo>
                      <a:pt x="36195" y="57150"/>
                    </a:lnTo>
                    <a:lnTo>
                      <a:pt x="6668" y="0"/>
                    </a:lnTo>
                    <a:lnTo>
                      <a:pt x="0" y="28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78855" y="3263265"/>
                <a:ext cx="88582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88582" h="120967" extrusionOk="0">
                    <a:moveTo>
                      <a:pt x="20002" y="120967"/>
                    </a:moveTo>
                    <a:lnTo>
                      <a:pt x="88582" y="93345"/>
                    </a:lnTo>
                    <a:lnTo>
                      <a:pt x="27622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2"/>
          <p:cNvGrpSpPr/>
          <p:nvPr/>
        </p:nvGrpSpPr>
        <p:grpSpPr>
          <a:xfrm>
            <a:off x="409489" y="3581022"/>
            <a:ext cx="1013122" cy="923229"/>
            <a:chOff x="1731097" y="2015405"/>
            <a:chExt cx="1555300" cy="1417300"/>
          </a:xfrm>
        </p:grpSpPr>
        <p:sp>
          <p:nvSpPr>
            <p:cNvPr id="41" name="Google Shape;41;p2"/>
            <p:cNvSpPr/>
            <p:nvPr/>
          </p:nvSpPr>
          <p:spPr>
            <a:xfrm>
              <a:off x="1801240" y="2015405"/>
              <a:ext cx="1485157" cy="1389997"/>
            </a:xfrm>
            <a:custGeom>
              <a:avLst/>
              <a:gdLst/>
              <a:ahLst/>
              <a:cxnLst/>
              <a:rect l="l" t="t" r="r" b="b"/>
              <a:pathLst>
                <a:path w="862210" h="806965" extrusionOk="0">
                  <a:moveTo>
                    <a:pt x="9148" y="273943"/>
                  </a:moveTo>
                  <a:lnTo>
                    <a:pt x="221555" y="14863"/>
                  </a:lnTo>
                  <a:cubicBezTo>
                    <a:pt x="235843" y="-2282"/>
                    <a:pt x="261560" y="-5140"/>
                    <a:pt x="278705" y="9148"/>
                  </a:cubicBezTo>
                  <a:lnTo>
                    <a:pt x="847348" y="475873"/>
                  </a:lnTo>
                  <a:cubicBezTo>
                    <a:pt x="864493" y="490160"/>
                    <a:pt x="867351" y="515878"/>
                    <a:pt x="853063" y="533023"/>
                  </a:cubicBezTo>
                  <a:lnTo>
                    <a:pt x="640655" y="792103"/>
                  </a:lnTo>
                  <a:cubicBezTo>
                    <a:pt x="626368" y="809248"/>
                    <a:pt x="600651" y="812106"/>
                    <a:pt x="583505" y="797818"/>
                  </a:cubicBezTo>
                  <a:lnTo>
                    <a:pt x="14863" y="331093"/>
                  </a:lnTo>
                  <a:cubicBezTo>
                    <a:pt x="-2282" y="316806"/>
                    <a:pt x="-5140" y="291088"/>
                    <a:pt x="9148" y="2739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31097" y="2042708"/>
              <a:ext cx="1485157" cy="1389997"/>
            </a:xfrm>
            <a:custGeom>
              <a:avLst/>
              <a:gdLst/>
              <a:ahLst/>
              <a:cxnLst/>
              <a:rect l="l" t="t" r="r" b="b"/>
              <a:pathLst>
                <a:path w="862210" h="806965" extrusionOk="0">
                  <a:moveTo>
                    <a:pt x="9148" y="273943"/>
                  </a:moveTo>
                  <a:lnTo>
                    <a:pt x="221555" y="14863"/>
                  </a:lnTo>
                  <a:cubicBezTo>
                    <a:pt x="235843" y="-2282"/>
                    <a:pt x="261560" y="-5140"/>
                    <a:pt x="278705" y="9148"/>
                  </a:cubicBezTo>
                  <a:lnTo>
                    <a:pt x="847348" y="475873"/>
                  </a:lnTo>
                  <a:cubicBezTo>
                    <a:pt x="864493" y="490160"/>
                    <a:pt x="867351" y="515878"/>
                    <a:pt x="853063" y="533023"/>
                  </a:cubicBezTo>
                  <a:lnTo>
                    <a:pt x="640655" y="792103"/>
                  </a:lnTo>
                  <a:cubicBezTo>
                    <a:pt x="626368" y="809248"/>
                    <a:pt x="600651" y="812106"/>
                    <a:pt x="583505" y="797818"/>
                  </a:cubicBezTo>
                  <a:lnTo>
                    <a:pt x="14863" y="331093"/>
                  </a:lnTo>
                  <a:cubicBezTo>
                    <a:pt x="-2282" y="316806"/>
                    <a:pt x="-5140" y="291088"/>
                    <a:pt x="9148" y="273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70364" y="2080044"/>
              <a:ext cx="1405305" cy="1310435"/>
            </a:xfrm>
            <a:custGeom>
              <a:avLst/>
              <a:gdLst/>
              <a:ahLst/>
              <a:cxnLst/>
              <a:rect l="l" t="t" r="r" b="b"/>
              <a:pathLst>
                <a:path w="815852" h="760775" extrusionOk="0">
                  <a:moveTo>
                    <a:pt x="4459" y="266564"/>
                  </a:moveTo>
                  <a:lnTo>
                    <a:pt x="75896" y="178934"/>
                  </a:lnTo>
                  <a:lnTo>
                    <a:pt x="84469" y="185601"/>
                  </a:lnTo>
                  <a:cubicBezTo>
                    <a:pt x="93041" y="192269"/>
                    <a:pt x="105424" y="191316"/>
                    <a:pt x="112091" y="182744"/>
                  </a:cubicBezTo>
                  <a:lnTo>
                    <a:pt x="155906" y="128451"/>
                  </a:lnTo>
                  <a:cubicBezTo>
                    <a:pt x="162574" y="119879"/>
                    <a:pt x="161621" y="107497"/>
                    <a:pt x="153049" y="100829"/>
                  </a:cubicBezTo>
                  <a:lnTo>
                    <a:pt x="144476" y="94161"/>
                  </a:lnTo>
                  <a:lnTo>
                    <a:pt x="215914" y="6531"/>
                  </a:lnTo>
                  <a:cubicBezTo>
                    <a:pt x="222581" y="-1089"/>
                    <a:pt x="233059" y="-2041"/>
                    <a:pt x="240679" y="3674"/>
                  </a:cubicBezTo>
                  <a:lnTo>
                    <a:pt x="809321" y="470399"/>
                  </a:lnTo>
                  <a:cubicBezTo>
                    <a:pt x="816941" y="477066"/>
                    <a:pt x="817894" y="487544"/>
                    <a:pt x="812179" y="495164"/>
                  </a:cubicBezTo>
                  <a:lnTo>
                    <a:pt x="599771" y="754244"/>
                  </a:lnTo>
                  <a:cubicBezTo>
                    <a:pt x="593104" y="761864"/>
                    <a:pt x="582626" y="762816"/>
                    <a:pt x="575006" y="757102"/>
                  </a:cubicBezTo>
                  <a:lnTo>
                    <a:pt x="6364" y="290376"/>
                  </a:lnTo>
                  <a:cubicBezTo>
                    <a:pt x="-1256" y="285614"/>
                    <a:pt x="-2209" y="274184"/>
                    <a:pt x="4459" y="266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ctrTitle"/>
          </p:nvPr>
        </p:nvSpPr>
        <p:spPr>
          <a:xfrm>
            <a:off x="2178450" y="1600175"/>
            <a:ext cx="492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subTitle" idx="1"/>
          </p:nvPr>
        </p:nvSpPr>
        <p:spPr>
          <a:xfrm>
            <a:off x="311700" y="4207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2692026" y="-157312"/>
            <a:ext cx="3919687" cy="1407381"/>
            <a:chOff x="2882675" y="129528"/>
            <a:chExt cx="6946105" cy="2493146"/>
          </a:xfrm>
        </p:grpSpPr>
        <p:sp>
          <p:nvSpPr>
            <p:cNvPr id="86" name="Google Shape;86;p4"/>
            <p:cNvSpPr/>
            <p:nvPr/>
          </p:nvSpPr>
          <p:spPr>
            <a:xfrm>
              <a:off x="3974985" y="129528"/>
              <a:ext cx="5853795" cy="1669285"/>
            </a:xfrm>
            <a:custGeom>
              <a:avLst/>
              <a:gdLst/>
              <a:ahLst/>
              <a:cxnLst/>
              <a:rect l="l" t="t" r="r" b="b"/>
              <a:pathLst>
                <a:path w="6540553" h="1582261" extrusionOk="0">
                  <a:moveTo>
                    <a:pt x="78785" y="0"/>
                  </a:moveTo>
                  <a:lnTo>
                    <a:pt x="6473483" y="0"/>
                  </a:lnTo>
                  <a:lnTo>
                    <a:pt x="6540553" y="216185"/>
                  </a:lnTo>
                  <a:lnTo>
                    <a:pt x="5549124" y="1576602"/>
                  </a:lnTo>
                  <a:lnTo>
                    <a:pt x="891252" y="1582261"/>
                  </a:lnTo>
                  <a:lnTo>
                    <a:pt x="0" y="199210"/>
                  </a:lnTo>
                  <a:lnTo>
                    <a:pt x="78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288893" y="1592328"/>
              <a:ext cx="1739122" cy="1030346"/>
            </a:xfrm>
            <a:custGeom>
              <a:avLst/>
              <a:gdLst/>
              <a:ahLst/>
              <a:cxnLst/>
              <a:rect l="l" t="t" r="r" b="b"/>
              <a:pathLst>
                <a:path w="1009650" h="598169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598170"/>
                  </a:lnTo>
                  <a:lnTo>
                    <a:pt x="0" y="598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288893" y="1592328"/>
              <a:ext cx="1739122" cy="602129"/>
            </a:xfrm>
            <a:custGeom>
              <a:avLst/>
              <a:gdLst/>
              <a:ahLst/>
              <a:cxnLst/>
              <a:rect l="l" t="t" r="r" b="b"/>
              <a:pathLst>
                <a:path w="1009650" h="349567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349568"/>
                  </a:lnTo>
                  <a:lnTo>
                    <a:pt x="0" y="349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882675" y="495907"/>
              <a:ext cx="6551239" cy="1450361"/>
            </a:xfrm>
            <a:custGeom>
              <a:avLst/>
              <a:gdLst/>
              <a:ahLst/>
              <a:cxnLst/>
              <a:rect l="l" t="t" r="r" b="b"/>
              <a:pathLst>
                <a:path w="3803332" h="842009" extrusionOk="0">
                  <a:moveTo>
                    <a:pt x="0" y="0"/>
                  </a:moveTo>
                  <a:lnTo>
                    <a:pt x="3803333" y="0"/>
                  </a:lnTo>
                  <a:lnTo>
                    <a:pt x="3286125" y="842010"/>
                  </a:lnTo>
                  <a:lnTo>
                    <a:pt x="517207" y="8420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923708" y="563201"/>
              <a:ext cx="6467564" cy="1196056"/>
            </a:xfrm>
            <a:custGeom>
              <a:avLst/>
              <a:gdLst/>
              <a:ahLst/>
              <a:cxnLst/>
              <a:rect l="l" t="t" r="r" b="b"/>
              <a:pathLst>
                <a:path w="3754754" h="694372" extrusionOk="0">
                  <a:moveTo>
                    <a:pt x="3754755" y="0"/>
                  </a:moveTo>
                  <a:lnTo>
                    <a:pt x="3328035" y="694373"/>
                  </a:lnTo>
                  <a:lnTo>
                    <a:pt x="426720" y="69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82675" y="364599"/>
              <a:ext cx="6551239" cy="131255"/>
            </a:xfrm>
            <a:custGeom>
              <a:avLst/>
              <a:gdLst/>
              <a:ahLst/>
              <a:cxnLst/>
              <a:rect l="l" t="t" r="r" b="b"/>
              <a:pathLst>
                <a:path w="3803332" h="76200" extrusionOk="0">
                  <a:moveTo>
                    <a:pt x="0" y="76200"/>
                  </a:moveTo>
                  <a:lnTo>
                    <a:pt x="3803333" y="76200"/>
                  </a:lnTo>
                  <a:lnTo>
                    <a:pt x="3756660" y="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 rot="-410566">
            <a:off x="-281301" y="-24802"/>
            <a:ext cx="2333387" cy="1565101"/>
            <a:chOff x="1617511" y="3116363"/>
            <a:chExt cx="4137082" cy="2773939"/>
          </a:xfrm>
        </p:grpSpPr>
        <p:sp>
          <p:nvSpPr>
            <p:cNvPr id="93" name="Google Shape;93;p4"/>
            <p:cNvSpPr/>
            <p:nvPr/>
          </p:nvSpPr>
          <p:spPr>
            <a:xfrm rot="-1285870">
              <a:off x="1791766" y="3765879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 rot="-1285870">
              <a:off x="1750344" y="3788938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748503" y="3281277"/>
              <a:ext cx="3796535" cy="2385549"/>
            </a:xfrm>
            <a:custGeom>
              <a:avLst/>
              <a:gdLst/>
              <a:ahLst/>
              <a:cxnLst/>
              <a:rect l="l" t="t" r="r" b="b"/>
              <a:pathLst>
                <a:path w="2204084" h="1384934" extrusionOk="0">
                  <a:moveTo>
                    <a:pt x="235268" y="829628"/>
                  </a:moveTo>
                  <a:cubicBezTo>
                    <a:pt x="277178" y="813435"/>
                    <a:pt x="319088" y="797243"/>
                    <a:pt x="360045" y="780097"/>
                  </a:cubicBezTo>
                  <a:cubicBezTo>
                    <a:pt x="371475" y="809625"/>
                    <a:pt x="383858" y="840105"/>
                    <a:pt x="395288" y="869632"/>
                  </a:cubicBezTo>
                  <a:cubicBezTo>
                    <a:pt x="353378" y="885825"/>
                    <a:pt x="311468" y="902018"/>
                    <a:pt x="270510" y="919163"/>
                  </a:cubicBezTo>
                  <a:cubicBezTo>
                    <a:pt x="258127" y="889635"/>
                    <a:pt x="246698" y="860107"/>
                    <a:pt x="235268" y="829628"/>
                  </a:cubicBezTo>
                  <a:lnTo>
                    <a:pt x="235268" y="829628"/>
                  </a:lnTo>
                  <a:close/>
                  <a:moveTo>
                    <a:pt x="183833" y="699135"/>
                  </a:moveTo>
                  <a:cubicBezTo>
                    <a:pt x="195263" y="728663"/>
                    <a:pt x="207645" y="759143"/>
                    <a:pt x="219075" y="788670"/>
                  </a:cubicBezTo>
                  <a:cubicBezTo>
                    <a:pt x="260985" y="772478"/>
                    <a:pt x="302895" y="756285"/>
                    <a:pt x="343853" y="739140"/>
                  </a:cubicBezTo>
                  <a:cubicBezTo>
                    <a:pt x="332423" y="709613"/>
                    <a:pt x="320040" y="679132"/>
                    <a:pt x="308610" y="649605"/>
                  </a:cubicBezTo>
                  <a:cubicBezTo>
                    <a:pt x="266700" y="665797"/>
                    <a:pt x="225743" y="681990"/>
                    <a:pt x="183833" y="699135"/>
                  </a:cubicBezTo>
                  <a:lnTo>
                    <a:pt x="183833" y="699135"/>
                  </a:lnTo>
                  <a:close/>
                  <a:moveTo>
                    <a:pt x="1838325" y="49530"/>
                  </a:moveTo>
                  <a:lnTo>
                    <a:pt x="1963103" y="0"/>
                  </a:lnTo>
                  <a:lnTo>
                    <a:pt x="1998345" y="89535"/>
                  </a:lnTo>
                  <a:lnTo>
                    <a:pt x="1873568" y="139065"/>
                  </a:lnTo>
                  <a:lnTo>
                    <a:pt x="1838325" y="49530"/>
                  </a:lnTo>
                  <a:lnTo>
                    <a:pt x="1838325" y="49530"/>
                  </a:lnTo>
                  <a:close/>
                  <a:moveTo>
                    <a:pt x="367665" y="626745"/>
                  </a:moveTo>
                  <a:cubicBezTo>
                    <a:pt x="409575" y="610553"/>
                    <a:pt x="451485" y="594360"/>
                    <a:pt x="492443" y="577215"/>
                  </a:cubicBezTo>
                  <a:cubicBezTo>
                    <a:pt x="503873" y="606743"/>
                    <a:pt x="516255" y="637222"/>
                    <a:pt x="527685" y="666750"/>
                  </a:cubicBezTo>
                  <a:cubicBezTo>
                    <a:pt x="485775" y="682943"/>
                    <a:pt x="443865" y="699135"/>
                    <a:pt x="402908" y="716280"/>
                  </a:cubicBezTo>
                  <a:cubicBezTo>
                    <a:pt x="391478" y="686753"/>
                    <a:pt x="379095" y="656272"/>
                    <a:pt x="367665" y="626745"/>
                  </a:cubicBezTo>
                  <a:lnTo>
                    <a:pt x="367665" y="626745"/>
                  </a:lnTo>
                  <a:close/>
                  <a:moveTo>
                    <a:pt x="551498" y="554355"/>
                  </a:moveTo>
                  <a:cubicBezTo>
                    <a:pt x="593408" y="538163"/>
                    <a:pt x="635318" y="521970"/>
                    <a:pt x="676275" y="504825"/>
                  </a:cubicBezTo>
                  <a:cubicBezTo>
                    <a:pt x="687705" y="534353"/>
                    <a:pt x="700088" y="564833"/>
                    <a:pt x="711518" y="594360"/>
                  </a:cubicBezTo>
                  <a:cubicBezTo>
                    <a:pt x="669608" y="610553"/>
                    <a:pt x="627698" y="626745"/>
                    <a:pt x="586740" y="643890"/>
                  </a:cubicBezTo>
                  <a:cubicBezTo>
                    <a:pt x="575310" y="614363"/>
                    <a:pt x="562928" y="584835"/>
                    <a:pt x="551498" y="554355"/>
                  </a:cubicBezTo>
                  <a:lnTo>
                    <a:pt x="551498" y="554355"/>
                  </a:lnTo>
                  <a:close/>
                  <a:moveTo>
                    <a:pt x="735330" y="481965"/>
                  </a:moveTo>
                  <a:cubicBezTo>
                    <a:pt x="777240" y="465772"/>
                    <a:pt x="819150" y="449580"/>
                    <a:pt x="860108" y="432435"/>
                  </a:cubicBezTo>
                  <a:cubicBezTo>
                    <a:pt x="871538" y="461963"/>
                    <a:pt x="883920" y="492442"/>
                    <a:pt x="895350" y="521970"/>
                  </a:cubicBezTo>
                  <a:cubicBezTo>
                    <a:pt x="853440" y="538163"/>
                    <a:pt x="811530" y="554355"/>
                    <a:pt x="770573" y="571500"/>
                  </a:cubicBezTo>
                  <a:cubicBezTo>
                    <a:pt x="759143" y="541972"/>
                    <a:pt x="746760" y="512445"/>
                    <a:pt x="735330" y="481965"/>
                  </a:cubicBezTo>
                  <a:lnTo>
                    <a:pt x="735330" y="481965"/>
                  </a:lnTo>
                  <a:close/>
                  <a:moveTo>
                    <a:pt x="919163" y="410528"/>
                  </a:moveTo>
                  <a:cubicBezTo>
                    <a:pt x="961073" y="394335"/>
                    <a:pt x="1002983" y="378142"/>
                    <a:pt x="1043940" y="360997"/>
                  </a:cubicBezTo>
                  <a:cubicBezTo>
                    <a:pt x="1055370" y="390525"/>
                    <a:pt x="1067753" y="421005"/>
                    <a:pt x="1079183" y="450533"/>
                  </a:cubicBezTo>
                  <a:cubicBezTo>
                    <a:pt x="1037273" y="466725"/>
                    <a:pt x="995363" y="482917"/>
                    <a:pt x="954405" y="500063"/>
                  </a:cubicBezTo>
                  <a:cubicBezTo>
                    <a:pt x="942975" y="469583"/>
                    <a:pt x="930593" y="440055"/>
                    <a:pt x="919163" y="410528"/>
                  </a:cubicBezTo>
                  <a:lnTo>
                    <a:pt x="919163" y="410528"/>
                  </a:lnTo>
                  <a:close/>
                  <a:moveTo>
                    <a:pt x="1102995" y="338138"/>
                  </a:moveTo>
                  <a:cubicBezTo>
                    <a:pt x="1144905" y="321945"/>
                    <a:pt x="1186815" y="305753"/>
                    <a:pt x="1227773" y="289560"/>
                  </a:cubicBezTo>
                  <a:cubicBezTo>
                    <a:pt x="1239203" y="319088"/>
                    <a:pt x="1251585" y="349567"/>
                    <a:pt x="1263015" y="379095"/>
                  </a:cubicBezTo>
                  <a:cubicBezTo>
                    <a:pt x="1221105" y="395288"/>
                    <a:pt x="1179195" y="411480"/>
                    <a:pt x="1138238" y="428625"/>
                  </a:cubicBezTo>
                  <a:cubicBezTo>
                    <a:pt x="1126808" y="398145"/>
                    <a:pt x="1114425" y="367665"/>
                    <a:pt x="1102995" y="338138"/>
                  </a:cubicBezTo>
                  <a:lnTo>
                    <a:pt x="1102995" y="338138"/>
                  </a:lnTo>
                  <a:close/>
                  <a:moveTo>
                    <a:pt x="1286828" y="265747"/>
                  </a:moveTo>
                  <a:cubicBezTo>
                    <a:pt x="1328738" y="249555"/>
                    <a:pt x="1370648" y="233363"/>
                    <a:pt x="1411605" y="216217"/>
                  </a:cubicBezTo>
                  <a:cubicBezTo>
                    <a:pt x="1423035" y="245745"/>
                    <a:pt x="1435418" y="276225"/>
                    <a:pt x="1446848" y="305753"/>
                  </a:cubicBezTo>
                  <a:cubicBezTo>
                    <a:pt x="1404938" y="321945"/>
                    <a:pt x="1363028" y="338138"/>
                    <a:pt x="1322070" y="355283"/>
                  </a:cubicBezTo>
                  <a:cubicBezTo>
                    <a:pt x="1310640" y="325755"/>
                    <a:pt x="1299210" y="296228"/>
                    <a:pt x="1286828" y="265747"/>
                  </a:cubicBezTo>
                  <a:lnTo>
                    <a:pt x="1286828" y="265747"/>
                  </a:lnTo>
                  <a:close/>
                  <a:moveTo>
                    <a:pt x="1470660" y="194310"/>
                  </a:moveTo>
                  <a:cubicBezTo>
                    <a:pt x="1512570" y="178117"/>
                    <a:pt x="1554480" y="161925"/>
                    <a:pt x="1595438" y="144780"/>
                  </a:cubicBezTo>
                  <a:cubicBezTo>
                    <a:pt x="1606868" y="174308"/>
                    <a:pt x="1619250" y="204788"/>
                    <a:pt x="1630680" y="234315"/>
                  </a:cubicBezTo>
                  <a:cubicBezTo>
                    <a:pt x="1588770" y="250508"/>
                    <a:pt x="1546860" y="266700"/>
                    <a:pt x="1505903" y="283845"/>
                  </a:cubicBezTo>
                  <a:cubicBezTo>
                    <a:pt x="1494473" y="253365"/>
                    <a:pt x="1483043" y="223838"/>
                    <a:pt x="1470660" y="194310"/>
                  </a:cubicBezTo>
                  <a:lnTo>
                    <a:pt x="1470660" y="194310"/>
                  </a:lnTo>
                  <a:close/>
                  <a:moveTo>
                    <a:pt x="1654493" y="121920"/>
                  </a:moveTo>
                  <a:cubicBezTo>
                    <a:pt x="1696403" y="105728"/>
                    <a:pt x="1738313" y="89535"/>
                    <a:pt x="1779270" y="72390"/>
                  </a:cubicBezTo>
                  <a:cubicBezTo>
                    <a:pt x="1790700" y="101917"/>
                    <a:pt x="1803083" y="132397"/>
                    <a:pt x="1814513" y="161925"/>
                  </a:cubicBezTo>
                  <a:cubicBezTo>
                    <a:pt x="1772603" y="178117"/>
                    <a:pt x="1730693" y="194310"/>
                    <a:pt x="1689735" y="211455"/>
                  </a:cubicBezTo>
                  <a:cubicBezTo>
                    <a:pt x="1678305" y="181928"/>
                    <a:pt x="1666875" y="151447"/>
                    <a:pt x="1654493" y="121920"/>
                  </a:cubicBezTo>
                  <a:lnTo>
                    <a:pt x="1654493" y="121920"/>
                  </a:lnTo>
                  <a:close/>
                  <a:moveTo>
                    <a:pt x="0" y="770572"/>
                  </a:moveTo>
                  <a:lnTo>
                    <a:pt x="124778" y="721043"/>
                  </a:lnTo>
                  <a:lnTo>
                    <a:pt x="160020" y="810578"/>
                  </a:lnTo>
                  <a:lnTo>
                    <a:pt x="35243" y="860107"/>
                  </a:lnTo>
                  <a:lnTo>
                    <a:pt x="0" y="770572"/>
                  </a:lnTo>
                  <a:lnTo>
                    <a:pt x="0" y="770572"/>
                  </a:lnTo>
                  <a:close/>
                  <a:moveTo>
                    <a:pt x="286703" y="961072"/>
                  </a:moveTo>
                  <a:cubicBezTo>
                    <a:pt x="298133" y="990600"/>
                    <a:pt x="310515" y="1021080"/>
                    <a:pt x="321945" y="1050607"/>
                  </a:cubicBezTo>
                  <a:cubicBezTo>
                    <a:pt x="363855" y="1034415"/>
                    <a:pt x="405765" y="1018222"/>
                    <a:pt x="446723" y="1001078"/>
                  </a:cubicBezTo>
                  <a:cubicBezTo>
                    <a:pt x="435293" y="971550"/>
                    <a:pt x="422910" y="941070"/>
                    <a:pt x="411480" y="911543"/>
                  </a:cubicBezTo>
                  <a:cubicBezTo>
                    <a:pt x="369570" y="928688"/>
                    <a:pt x="328613" y="944880"/>
                    <a:pt x="286703" y="961072"/>
                  </a:cubicBezTo>
                  <a:lnTo>
                    <a:pt x="286703" y="961072"/>
                  </a:lnTo>
                  <a:close/>
                  <a:moveTo>
                    <a:pt x="338138" y="1092518"/>
                  </a:moveTo>
                  <a:cubicBezTo>
                    <a:pt x="380048" y="1076325"/>
                    <a:pt x="421958" y="1060132"/>
                    <a:pt x="462915" y="1042988"/>
                  </a:cubicBezTo>
                  <a:cubicBezTo>
                    <a:pt x="474345" y="1072515"/>
                    <a:pt x="486728" y="1102995"/>
                    <a:pt x="498158" y="1132523"/>
                  </a:cubicBezTo>
                  <a:cubicBezTo>
                    <a:pt x="456248" y="1148715"/>
                    <a:pt x="414338" y="1164907"/>
                    <a:pt x="373380" y="1182053"/>
                  </a:cubicBezTo>
                  <a:cubicBezTo>
                    <a:pt x="360998" y="1151573"/>
                    <a:pt x="349568" y="1122045"/>
                    <a:pt x="338138" y="1092518"/>
                  </a:cubicBezTo>
                  <a:lnTo>
                    <a:pt x="338138" y="1092518"/>
                  </a:lnTo>
                  <a:close/>
                  <a:moveTo>
                    <a:pt x="389573" y="1223010"/>
                  </a:moveTo>
                  <a:cubicBezTo>
                    <a:pt x="401003" y="1252538"/>
                    <a:pt x="413385" y="1283018"/>
                    <a:pt x="424815" y="1312545"/>
                  </a:cubicBezTo>
                  <a:cubicBezTo>
                    <a:pt x="466725" y="1296353"/>
                    <a:pt x="508635" y="1280160"/>
                    <a:pt x="549593" y="1263968"/>
                  </a:cubicBezTo>
                  <a:cubicBezTo>
                    <a:pt x="538163" y="1234440"/>
                    <a:pt x="525780" y="1203960"/>
                    <a:pt x="514350" y="1174432"/>
                  </a:cubicBezTo>
                  <a:cubicBezTo>
                    <a:pt x="472440" y="1190625"/>
                    <a:pt x="431483" y="1206818"/>
                    <a:pt x="389573" y="1223010"/>
                  </a:cubicBezTo>
                  <a:lnTo>
                    <a:pt x="389573" y="1223010"/>
                  </a:lnTo>
                  <a:close/>
                  <a:moveTo>
                    <a:pt x="2044065" y="574358"/>
                  </a:moveTo>
                  <a:lnTo>
                    <a:pt x="2168843" y="524828"/>
                  </a:lnTo>
                  <a:lnTo>
                    <a:pt x="2204085" y="614363"/>
                  </a:lnTo>
                  <a:lnTo>
                    <a:pt x="2079308" y="663893"/>
                  </a:lnTo>
                  <a:lnTo>
                    <a:pt x="2044065" y="574358"/>
                  </a:lnTo>
                  <a:lnTo>
                    <a:pt x="2044065" y="574358"/>
                  </a:lnTo>
                  <a:close/>
                  <a:moveTo>
                    <a:pt x="573405" y="1151573"/>
                  </a:moveTo>
                  <a:cubicBezTo>
                    <a:pt x="615315" y="1135380"/>
                    <a:pt x="657225" y="1119188"/>
                    <a:pt x="698183" y="1102043"/>
                  </a:cubicBezTo>
                  <a:cubicBezTo>
                    <a:pt x="709613" y="1131570"/>
                    <a:pt x="721995" y="1162050"/>
                    <a:pt x="733425" y="1191578"/>
                  </a:cubicBezTo>
                  <a:cubicBezTo>
                    <a:pt x="691515" y="1207770"/>
                    <a:pt x="649605" y="1223963"/>
                    <a:pt x="608648" y="1241107"/>
                  </a:cubicBezTo>
                  <a:cubicBezTo>
                    <a:pt x="597218" y="1210628"/>
                    <a:pt x="584835" y="1181100"/>
                    <a:pt x="573405" y="1151573"/>
                  </a:cubicBezTo>
                  <a:lnTo>
                    <a:pt x="573405" y="1151573"/>
                  </a:lnTo>
                  <a:close/>
                  <a:moveTo>
                    <a:pt x="757238" y="1079182"/>
                  </a:moveTo>
                  <a:cubicBezTo>
                    <a:pt x="799148" y="1062990"/>
                    <a:pt x="841058" y="1046797"/>
                    <a:pt x="882015" y="1029653"/>
                  </a:cubicBezTo>
                  <a:cubicBezTo>
                    <a:pt x="893445" y="1059180"/>
                    <a:pt x="905828" y="1089660"/>
                    <a:pt x="917258" y="1119188"/>
                  </a:cubicBezTo>
                  <a:cubicBezTo>
                    <a:pt x="875348" y="1135380"/>
                    <a:pt x="833438" y="1151573"/>
                    <a:pt x="792480" y="1168718"/>
                  </a:cubicBezTo>
                  <a:cubicBezTo>
                    <a:pt x="781050" y="1139190"/>
                    <a:pt x="768668" y="1108710"/>
                    <a:pt x="757238" y="1079182"/>
                  </a:cubicBezTo>
                  <a:lnTo>
                    <a:pt x="757238" y="1079182"/>
                  </a:lnTo>
                  <a:close/>
                  <a:moveTo>
                    <a:pt x="941070" y="1006793"/>
                  </a:moveTo>
                  <a:cubicBezTo>
                    <a:pt x="982980" y="990600"/>
                    <a:pt x="1024890" y="974407"/>
                    <a:pt x="1065848" y="957263"/>
                  </a:cubicBezTo>
                  <a:cubicBezTo>
                    <a:pt x="1077278" y="986790"/>
                    <a:pt x="1089660" y="1017270"/>
                    <a:pt x="1101090" y="1046797"/>
                  </a:cubicBezTo>
                  <a:cubicBezTo>
                    <a:pt x="1059180" y="1062990"/>
                    <a:pt x="1017270" y="1079182"/>
                    <a:pt x="976313" y="1096328"/>
                  </a:cubicBezTo>
                  <a:cubicBezTo>
                    <a:pt x="964883" y="1066800"/>
                    <a:pt x="952500" y="1037272"/>
                    <a:pt x="941070" y="1006793"/>
                  </a:cubicBezTo>
                  <a:lnTo>
                    <a:pt x="941070" y="1006793"/>
                  </a:lnTo>
                  <a:close/>
                  <a:moveTo>
                    <a:pt x="1124903" y="935355"/>
                  </a:moveTo>
                  <a:cubicBezTo>
                    <a:pt x="1166813" y="919163"/>
                    <a:pt x="1208723" y="902970"/>
                    <a:pt x="1249680" y="885825"/>
                  </a:cubicBezTo>
                  <a:cubicBezTo>
                    <a:pt x="1261110" y="915353"/>
                    <a:pt x="1273493" y="945832"/>
                    <a:pt x="1284923" y="975360"/>
                  </a:cubicBezTo>
                  <a:cubicBezTo>
                    <a:pt x="1243013" y="991553"/>
                    <a:pt x="1201103" y="1007745"/>
                    <a:pt x="1160145" y="1024890"/>
                  </a:cubicBezTo>
                  <a:cubicBezTo>
                    <a:pt x="1148715" y="994410"/>
                    <a:pt x="1136333" y="964882"/>
                    <a:pt x="1124903" y="935355"/>
                  </a:cubicBezTo>
                  <a:lnTo>
                    <a:pt x="1124903" y="935355"/>
                  </a:lnTo>
                  <a:close/>
                  <a:moveTo>
                    <a:pt x="1308735" y="862965"/>
                  </a:moveTo>
                  <a:cubicBezTo>
                    <a:pt x="1350645" y="846772"/>
                    <a:pt x="1392555" y="830580"/>
                    <a:pt x="1433513" y="813435"/>
                  </a:cubicBezTo>
                  <a:cubicBezTo>
                    <a:pt x="1444943" y="842963"/>
                    <a:pt x="1457325" y="873443"/>
                    <a:pt x="1468755" y="902970"/>
                  </a:cubicBezTo>
                  <a:cubicBezTo>
                    <a:pt x="1426845" y="919163"/>
                    <a:pt x="1384935" y="935355"/>
                    <a:pt x="1343978" y="952500"/>
                  </a:cubicBezTo>
                  <a:cubicBezTo>
                    <a:pt x="1332548" y="922972"/>
                    <a:pt x="1321118" y="892493"/>
                    <a:pt x="1308735" y="862965"/>
                  </a:cubicBezTo>
                  <a:lnTo>
                    <a:pt x="1308735" y="862965"/>
                  </a:lnTo>
                  <a:close/>
                  <a:moveTo>
                    <a:pt x="1492568" y="790575"/>
                  </a:moveTo>
                  <a:cubicBezTo>
                    <a:pt x="1534478" y="774382"/>
                    <a:pt x="1576388" y="758190"/>
                    <a:pt x="1617345" y="741045"/>
                  </a:cubicBezTo>
                  <a:cubicBezTo>
                    <a:pt x="1628775" y="770572"/>
                    <a:pt x="1641158" y="801053"/>
                    <a:pt x="1652588" y="830580"/>
                  </a:cubicBezTo>
                  <a:cubicBezTo>
                    <a:pt x="1610678" y="846772"/>
                    <a:pt x="1568768" y="862965"/>
                    <a:pt x="1527810" y="880110"/>
                  </a:cubicBezTo>
                  <a:cubicBezTo>
                    <a:pt x="1516380" y="850582"/>
                    <a:pt x="1504950" y="821055"/>
                    <a:pt x="1492568" y="790575"/>
                  </a:cubicBezTo>
                  <a:lnTo>
                    <a:pt x="1492568" y="790575"/>
                  </a:lnTo>
                  <a:close/>
                  <a:moveTo>
                    <a:pt x="1676400" y="718185"/>
                  </a:moveTo>
                  <a:cubicBezTo>
                    <a:pt x="1718310" y="701993"/>
                    <a:pt x="1760220" y="685800"/>
                    <a:pt x="1801178" y="668655"/>
                  </a:cubicBezTo>
                  <a:cubicBezTo>
                    <a:pt x="1812608" y="698182"/>
                    <a:pt x="1824990" y="728663"/>
                    <a:pt x="1836420" y="758190"/>
                  </a:cubicBezTo>
                  <a:cubicBezTo>
                    <a:pt x="1794510" y="774382"/>
                    <a:pt x="1752600" y="790575"/>
                    <a:pt x="1711643" y="807720"/>
                  </a:cubicBezTo>
                  <a:cubicBezTo>
                    <a:pt x="1700213" y="778193"/>
                    <a:pt x="1688783" y="748665"/>
                    <a:pt x="1676400" y="718185"/>
                  </a:cubicBezTo>
                  <a:lnTo>
                    <a:pt x="1676400" y="718185"/>
                  </a:lnTo>
                  <a:close/>
                  <a:moveTo>
                    <a:pt x="1860233" y="646747"/>
                  </a:moveTo>
                  <a:cubicBezTo>
                    <a:pt x="1902143" y="630555"/>
                    <a:pt x="1944053" y="614363"/>
                    <a:pt x="1985010" y="597218"/>
                  </a:cubicBezTo>
                  <a:cubicBezTo>
                    <a:pt x="1996440" y="626745"/>
                    <a:pt x="2008823" y="657225"/>
                    <a:pt x="2020253" y="686753"/>
                  </a:cubicBezTo>
                  <a:cubicBezTo>
                    <a:pt x="1978343" y="702945"/>
                    <a:pt x="1936433" y="719138"/>
                    <a:pt x="1895475" y="736282"/>
                  </a:cubicBezTo>
                  <a:cubicBezTo>
                    <a:pt x="1884045" y="705803"/>
                    <a:pt x="1872615" y="676275"/>
                    <a:pt x="1860233" y="646747"/>
                  </a:cubicBezTo>
                  <a:lnTo>
                    <a:pt x="1860233" y="646747"/>
                  </a:lnTo>
                  <a:close/>
                  <a:moveTo>
                    <a:pt x="205740" y="1295400"/>
                  </a:moveTo>
                  <a:lnTo>
                    <a:pt x="330518" y="1245870"/>
                  </a:lnTo>
                  <a:lnTo>
                    <a:pt x="365760" y="1335405"/>
                  </a:lnTo>
                  <a:lnTo>
                    <a:pt x="240983" y="1384935"/>
                  </a:lnTo>
                  <a:lnTo>
                    <a:pt x="205740" y="1295400"/>
                  </a:lnTo>
                  <a:lnTo>
                    <a:pt x="205740" y="1295400"/>
                  </a:lnTo>
                  <a:close/>
                  <a:moveTo>
                    <a:pt x="1992630" y="442913"/>
                  </a:moveTo>
                  <a:cubicBezTo>
                    <a:pt x="2004060" y="472440"/>
                    <a:pt x="2016443" y="502920"/>
                    <a:pt x="2027873" y="532447"/>
                  </a:cubicBezTo>
                  <a:cubicBezTo>
                    <a:pt x="2069783" y="516255"/>
                    <a:pt x="2111693" y="500063"/>
                    <a:pt x="2152650" y="482917"/>
                  </a:cubicBezTo>
                  <a:cubicBezTo>
                    <a:pt x="2141220" y="453390"/>
                    <a:pt x="2128838" y="422910"/>
                    <a:pt x="2117408" y="393383"/>
                  </a:cubicBezTo>
                  <a:cubicBezTo>
                    <a:pt x="2076450" y="410528"/>
                    <a:pt x="2034540" y="426720"/>
                    <a:pt x="1992630" y="442913"/>
                  </a:cubicBezTo>
                  <a:lnTo>
                    <a:pt x="1992630" y="442913"/>
                  </a:lnTo>
                  <a:close/>
                  <a:moveTo>
                    <a:pt x="521970" y="1020128"/>
                  </a:moveTo>
                  <a:cubicBezTo>
                    <a:pt x="533400" y="1049655"/>
                    <a:pt x="545783" y="1080135"/>
                    <a:pt x="557213" y="1109663"/>
                  </a:cubicBezTo>
                  <a:cubicBezTo>
                    <a:pt x="599123" y="1093470"/>
                    <a:pt x="641033" y="1077278"/>
                    <a:pt x="681990" y="1060132"/>
                  </a:cubicBezTo>
                  <a:cubicBezTo>
                    <a:pt x="670560" y="1030605"/>
                    <a:pt x="658178" y="1000125"/>
                    <a:pt x="646748" y="970597"/>
                  </a:cubicBezTo>
                  <a:cubicBezTo>
                    <a:pt x="604838" y="987743"/>
                    <a:pt x="563880" y="1003935"/>
                    <a:pt x="521970" y="1020128"/>
                  </a:cubicBezTo>
                  <a:lnTo>
                    <a:pt x="521970" y="1020128"/>
                  </a:lnTo>
                  <a:close/>
                  <a:moveTo>
                    <a:pt x="705803" y="947738"/>
                  </a:moveTo>
                  <a:cubicBezTo>
                    <a:pt x="717233" y="977265"/>
                    <a:pt x="729615" y="1007745"/>
                    <a:pt x="741045" y="1037272"/>
                  </a:cubicBezTo>
                  <a:cubicBezTo>
                    <a:pt x="782955" y="1021080"/>
                    <a:pt x="824865" y="1004888"/>
                    <a:pt x="865823" y="987743"/>
                  </a:cubicBezTo>
                  <a:cubicBezTo>
                    <a:pt x="854393" y="958215"/>
                    <a:pt x="842010" y="927735"/>
                    <a:pt x="830580" y="898207"/>
                  </a:cubicBezTo>
                  <a:cubicBezTo>
                    <a:pt x="789623" y="915353"/>
                    <a:pt x="747713" y="931545"/>
                    <a:pt x="705803" y="947738"/>
                  </a:cubicBezTo>
                  <a:lnTo>
                    <a:pt x="705803" y="947738"/>
                  </a:lnTo>
                  <a:close/>
                  <a:moveTo>
                    <a:pt x="889635" y="876300"/>
                  </a:moveTo>
                  <a:cubicBezTo>
                    <a:pt x="901065" y="905828"/>
                    <a:pt x="913448" y="936307"/>
                    <a:pt x="924878" y="965835"/>
                  </a:cubicBezTo>
                  <a:cubicBezTo>
                    <a:pt x="966788" y="949643"/>
                    <a:pt x="1008698" y="933450"/>
                    <a:pt x="1049655" y="916305"/>
                  </a:cubicBezTo>
                  <a:cubicBezTo>
                    <a:pt x="1038225" y="886778"/>
                    <a:pt x="1025843" y="856297"/>
                    <a:pt x="1014413" y="826770"/>
                  </a:cubicBezTo>
                  <a:cubicBezTo>
                    <a:pt x="973455" y="842963"/>
                    <a:pt x="931545" y="859155"/>
                    <a:pt x="889635" y="876300"/>
                  </a:cubicBezTo>
                  <a:lnTo>
                    <a:pt x="889635" y="876300"/>
                  </a:lnTo>
                  <a:close/>
                  <a:moveTo>
                    <a:pt x="1073468" y="803910"/>
                  </a:moveTo>
                  <a:cubicBezTo>
                    <a:pt x="1084898" y="833438"/>
                    <a:pt x="1097280" y="863918"/>
                    <a:pt x="1108710" y="893445"/>
                  </a:cubicBezTo>
                  <a:cubicBezTo>
                    <a:pt x="1150620" y="877253"/>
                    <a:pt x="1192530" y="861060"/>
                    <a:pt x="1233488" y="843915"/>
                  </a:cubicBezTo>
                  <a:cubicBezTo>
                    <a:pt x="1222058" y="814388"/>
                    <a:pt x="1209675" y="783907"/>
                    <a:pt x="1198245" y="754380"/>
                  </a:cubicBezTo>
                  <a:cubicBezTo>
                    <a:pt x="1157288" y="770572"/>
                    <a:pt x="1115378" y="787718"/>
                    <a:pt x="1073468" y="803910"/>
                  </a:cubicBezTo>
                  <a:lnTo>
                    <a:pt x="1073468" y="803910"/>
                  </a:lnTo>
                  <a:close/>
                  <a:moveTo>
                    <a:pt x="1257300" y="731520"/>
                  </a:moveTo>
                  <a:cubicBezTo>
                    <a:pt x="1268730" y="761047"/>
                    <a:pt x="1281113" y="791528"/>
                    <a:pt x="1292543" y="821055"/>
                  </a:cubicBezTo>
                  <a:cubicBezTo>
                    <a:pt x="1334453" y="804863"/>
                    <a:pt x="1376363" y="788670"/>
                    <a:pt x="1417320" y="771525"/>
                  </a:cubicBezTo>
                  <a:cubicBezTo>
                    <a:pt x="1405890" y="741997"/>
                    <a:pt x="1393508" y="711518"/>
                    <a:pt x="1382078" y="681990"/>
                  </a:cubicBezTo>
                  <a:cubicBezTo>
                    <a:pt x="1341120" y="699135"/>
                    <a:pt x="1299210" y="715328"/>
                    <a:pt x="1257300" y="731520"/>
                  </a:cubicBezTo>
                  <a:lnTo>
                    <a:pt x="1257300" y="731520"/>
                  </a:lnTo>
                  <a:close/>
                  <a:moveTo>
                    <a:pt x="1441133" y="659130"/>
                  </a:moveTo>
                  <a:cubicBezTo>
                    <a:pt x="1452563" y="688657"/>
                    <a:pt x="1464945" y="719138"/>
                    <a:pt x="1476375" y="748665"/>
                  </a:cubicBezTo>
                  <a:cubicBezTo>
                    <a:pt x="1518285" y="732472"/>
                    <a:pt x="1560195" y="716280"/>
                    <a:pt x="1601153" y="699135"/>
                  </a:cubicBezTo>
                  <a:cubicBezTo>
                    <a:pt x="1589723" y="669607"/>
                    <a:pt x="1577340" y="639128"/>
                    <a:pt x="1565910" y="609600"/>
                  </a:cubicBezTo>
                  <a:cubicBezTo>
                    <a:pt x="1524953" y="626745"/>
                    <a:pt x="1483043" y="642938"/>
                    <a:pt x="1441133" y="659130"/>
                  </a:cubicBezTo>
                  <a:lnTo>
                    <a:pt x="1441133" y="659130"/>
                  </a:lnTo>
                  <a:close/>
                  <a:moveTo>
                    <a:pt x="1624965" y="587693"/>
                  </a:moveTo>
                  <a:cubicBezTo>
                    <a:pt x="1636395" y="617220"/>
                    <a:pt x="1648778" y="647700"/>
                    <a:pt x="1660208" y="677228"/>
                  </a:cubicBezTo>
                  <a:cubicBezTo>
                    <a:pt x="1702118" y="661035"/>
                    <a:pt x="1744028" y="644843"/>
                    <a:pt x="1784985" y="627697"/>
                  </a:cubicBezTo>
                  <a:cubicBezTo>
                    <a:pt x="1773555" y="598170"/>
                    <a:pt x="1761173" y="567690"/>
                    <a:pt x="1749743" y="538163"/>
                  </a:cubicBezTo>
                  <a:cubicBezTo>
                    <a:pt x="1708785" y="554355"/>
                    <a:pt x="1666875" y="571500"/>
                    <a:pt x="1624965" y="587693"/>
                  </a:cubicBezTo>
                  <a:lnTo>
                    <a:pt x="1624965" y="587693"/>
                  </a:lnTo>
                  <a:close/>
                  <a:moveTo>
                    <a:pt x="1808798" y="515303"/>
                  </a:moveTo>
                  <a:cubicBezTo>
                    <a:pt x="1820228" y="544830"/>
                    <a:pt x="1832610" y="575310"/>
                    <a:pt x="1844040" y="604838"/>
                  </a:cubicBezTo>
                  <a:cubicBezTo>
                    <a:pt x="1885950" y="588645"/>
                    <a:pt x="1927860" y="572453"/>
                    <a:pt x="1968818" y="555308"/>
                  </a:cubicBezTo>
                  <a:cubicBezTo>
                    <a:pt x="1957388" y="525780"/>
                    <a:pt x="1945005" y="495300"/>
                    <a:pt x="1933575" y="465772"/>
                  </a:cubicBezTo>
                  <a:cubicBezTo>
                    <a:pt x="1892618" y="482917"/>
                    <a:pt x="1850708" y="499110"/>
                    <a:pt x="1808798" y="515303"/>
                  </a:cubicBezTo>
                  <a:lnTo>
                    <a:pt x="1808798" y="515303"/>
                  </a:lnTo>
                  <a:close/>
                  <a:moveTo>
                    <a:pt x="154305" y="1163955"/>
                  </a:moveTo>
                  <a:cubicBezTo>
                    <a:pt x="165735" y="1193482"/>
                    <a:pt x="178118" y="1223963"/>
                    <a:pt x="189548" y="1253490"/>
                  </a:cubicBezTo>
                  <a:cubicBezTo>
                    <a:pt x="231458" y="1237298"/>
                    <a:pt x="273368" y="1221105"/>
                    <a:pt x="314325" y="1203960"/>
                  </a:cubicBezTo>
                  <a:cubicBezTo>
                    <a:pt x="302895" y="1174432"/>
                    <a:pt x="290513" y="1143953"/>
                    <a:pt x="279083" y="1114425"/>
                  </a:cubicBezTo>
                  <a:cubicBezTo>
                    <a:pt x="237173" y="1131570"/>
                    <a:pt x="196215" y="1147763"/>
                    <a:pt x="154305" y="1163955"/>
                  </a:cubicBezTo>
                  <a:lnTo>
                    <a:pt x="154305" y="1163955"/>
                  </a:lnTo>
                  <a:close/>
                  <a:moveTo>
                    <a:pt x="1941195" y="312420"/>
                  </a:moveTo>
                  <a:cubicBezTo>
                    <a:pt x="1983105" y="296228"/>
                    <a:pt x="2025015" y="280035"/>
                    <a:pt x="2065973" y="262890"/>
                  </a:cubicBezTo>
                  <a:cubicBezTo>
                    <a:pt x="2077403" y="292417"/>
                    <a:pt x="2089785" y="322897"/>
                    <a:pt x="2101215" y="352425"/>
                  </a:cubicBezTo>
                  <a:cubicBezTo>
                    <a:pt x="2059305" y="368617"/>
                    <a:pt x="2017395" y="384810"/>
                    <a:pt x="1976438" y="401955"/>
                  </a:cubicBezTo>
                  <a:cubicBezTo>
                    <a:pt x="1965008" y="371475"/>
                    <a:pt x="1953578" y="341947"/>
                    <a:pt x="1941195" y="312420"/>
                  </a:cubicBezTo>
                  <a:lnTo>
                    <a:pt x="1941195" y="312420"/>
                  </a:lnTo>
                  <a:close/>
                  <a:moveTo>
                    <a:pt x="470535" y="888682"/>
                  </a:moveTo>
                  <a:cubicBezTo>
                    <a:pt x="512445" y="872490"/>
                    <a:pt x="554355" y="856297"/>
                    <a:pt x="595313" y="839153"/>
                  </a:cubicBezTo>
                  <a:cubicBezTo>
                    <a:pt x="606743" y="868680"/>
                    <a:pt x="619125" y="899160"/>
                    <a:pt x="630555" y="928688"/>
                  </a:cubicBezTo>
                  <a:cubicBezTo>
                    <a:pt x="588645" y="944880"/>
                    <a:pt x="546735" y="961072"/>
                    <a:pt x="505778" y="978218"/>
                  </a:cubicBezTo>
                  <a:cubicBezTo>
                    <a:pt x="494348" y="948690"/>
                    <a:pt x="481965" y="919163"/>
                    <a:pt x="470535" y="888682"/>
                  </a:cubicBezTo>
                  <a:lnTo>
                    <a:pt x="470535" y="888682"/>
                  </a:lnTo>
                  <a:close/>
                  <a:moveTo>
                    <a:pt x="654368" y="817245"/>
                  </a:moveTo>
                  <a:cubicBezTo>
                    <a:pt x="696278" y="801053"/>
                    <a:pt x="738188" y="784860"/>
                    <a:pt x="779145" y="767715"/>
                  </a:cubicBezTo>
                  <a:cubicBezTo>
                    <a:pt x="790575" y="797243"/>
                    <a:pt x="802958" y="827722"/>
                    <a:pt x="814388" y="857250"/>
                  </a:cubicBezTo>
                  <a:cubicBezTo>
                    <a:pt x="772478" y="873443"/>
                    <a:pt x="730568" y="889635"/>
                    <a:pt x="689610" y="906780"/>
                  </a:cubicBezTo>
                  <a:cubicBezTo>
                    <a:pt x="678180" y="876300"/>
                    <a:pt x="665798" y="846772"/>
                    <a:pt x="654368" y="817245"/>
                  </a:cubicBezTo>
                  <a:lnTo>
                    <a:pt x="654368" y="817245"/>
                  </a:lnTo>
                  <a:close/>
                  <a:moveTo>
                    <a:pt x="838200" y="744855"/>
                  </a:moveTo>
                  <a:cubicBezTo>
                    <a:pt x="880110" y="728663"/>
                    <a:pt x="922020" y="712470"/>
                    <a:pt x="962978" y="695325"/>
                  </a:cubicBezTo>
                  <a:cubicBezTo>
                    <a:pt x="974408" y="724853"/>
                    <a:pt x="986790" y="755332"/>
                    <a:pt x="998220" y="784860"/>
                  </a:cubicBezTo>
                  <a:cubicBezTo>
                    <a:pt x="956310" y="801053"/>
                    <a:pt x="914400" y="817245"/>
                    <a:pt x="873443" y="834390"/>
                  </a:cubicBezTo>
                  <a:cubicBezTo>
                    <a:pt x="862013" y="804863"/>
                    <a:pt x="849630" y="774382"/>
                    <a:pt x="838200" y="744855"/>
                  </a:cubicBezTo>
                  <a:lnTo>
                    <a:pt x="838200" y="744855"/>
                  </a:lnTo>
                  <a:close/>
                  <a:moveTo>
                    <a:pt x="1022033" y="672465"/>
                  </a:moveTo>
                  <a:cubicBezTo>
                    <a:pt x="1063943" y="656272"/>
                    <a:pt x="1105853" y="640080"/>
                    <a:pt x="1146810" y="622935"/>
                  </a:cubicBezTo>
                  <a:cubicBezTo>
                    <a:pt x="1158240" y="652463"/>
                    <a:pt x="1170623" y="682943"/>
                    <a:pt x="1182053" y="712470"/>
                  </a:cubicBezTo>
                  <a:cubicBezTo>
                    <a:pt x="1140143" y="728663"/>
                    <a:pt x="1098233" y="744855"/>
                    <a:pt x="1057275" y="762000"/>
                  </a:cubicBezTo>
                  <a:cubicBezTo>
                    <a:pt x="1045845" y="732472"/>
                    <a:pt x="1033463" y="702945"/>
                    <a:pt x="1022033" y="672465"/>
                  </a:cubicBezTo>
                  <a:lnTo>
                    <a:pt x="1022033" y="672465"/>
                  </a:lnTo>
                  <a:close/>
                  <a:moveTo>
                    <a:pt x="1205865" y="600075"/>
                  </a:moveTo>
                  <a:cubicBezTo>
                    <a:pt x="1247775" y="583882"/>
                    <a:pt x="1289685" y="567690"/>
                    <a:pt x="1330643" y="550545"/>
                  </a:cubicBezTo>
                  <a:cubicBezTo>
                    <a:pt x="1342073" y="580072"/>
                    <a:pt x="1354455" y="610553"/>
                    <a:pt x="1365885" y="640080"/>
                  </a:cubicBezTo>
                  <a:cubicBezTo>
                    <a:pt x="1323975" y="656272"/>
                    <a:pt x="1282065" y="672465"/>
                    <a:pt x="1241108" y="689610"/>
                  </a:cubicBezTo>
                  <a:cubicBezTo>
                    <a:pt x="1229678" y="660082"/>
                    <a:pt x="1218248" y="630555"/>
                    <a:pt x="1205865" y="600075"/>
                  </a:cubicBezTo>
                  <a:lnTo>
                    <a:pt x="1205865" y="600075"/>
                  </a:lnTo>
                  <a:close/>
                  <a:moveTo>
                    <a:pt x="1389698" y="528638"/>
                  </a:moveTo>
                  <a:cubicBezTo>
                    <a:pt x="1431608" y="512445"/>
                    <a:pt x="1473518" y="496253"/>
                    <a:pt x="1514475" y="479108"/>
                  </a:cubicBezTo>
                  <a:cubicBezTo>
                    <a:pt x="1525905" y="508635"/>
                    <a:pt x="1538288" y="539115"/>
                    <a:pt x="1549718" y="568643"/>
                  </a:cubicBezTo>
                  <a:cubicBezTo>
                    <a:pt x="1507808" y="584835"/>
                    <a:pt x="1465898" y="601028"/>
                    <a:pt x="1424940" y="618172"/>
                  </a:cubicBezTo>
                  <a:cubicBezTo>
                    <a:pt x="1413510" y="587693"/>
                    <a:pt x="1402080" y="558165"/>
                    <a:pt x="1389698" y="528638"/>
                  </a:cubicBezTo>
                  <a:lnTo>
                    <a:pt x="1389698" y="528638"/>
                  </a:lnTo>
                  <a:close/>
                  <a:moveTo>
                    <a:pt x="1573530" y="456247"/>
                  </a:moveTo>
                  <a:cubicBezTo>
                    <a:pt x="1615440" y="440055"/>
                    <a:pt x="1657350" y="423863"/>
                    <a:pt x="1698308" y="406717"/>
                  </a:cubicBezTo>
                  <a:cubicBezTo>
                    <a:pt x="1709738" y="436245"/>
                    <a:pt x="1722120" y="466725"/>
                    <a:pt x="1733550" y="496253"/>
                  </a:cubicBezTo>
                  <a:cubicBezTo>
                    <a:pt x="1691640" y="512445"/>
                    <a:pt x="1649730" y="528638"/>
                    <a:pt x="1608773" y="545783"/>
                  </a:cubicBezTo>
                  <a:cubicBezTo>
                    <a:pt x="1597343" y="516255"/>
                    <a:pt x="1585913" y="485775"/>
                    <a:pt x="1573530" y="456247"/>
                  </a:cubicBezTo>
                  <a:lnTo>
                    <a:pt x="1573530" y="456247"/>
                  </a:lnTo>
                  <a:close/>
                  <a:moveTo>
                    <a:pt x="1757363" y="383858"/>
                  </a:moveTo>
                  <a:cubicBezTo>
                    <a:pt x="1799273" y="367665"/>
                    <a:pt x="1841183" y="351472"/>
                    <a:pt x="1882140" y="334328"/>
                  </a:cubicBezTo>
                  <a:cubicBezTo>
                    <a:pt x="1893570" y="363855"/>
                    <a:pt x="1905953" y="394335"/>
                    <a:pt x="1917383" y="423863"/>
                  </a:cubicBezTo>
                  <a:cubicBezTo>
                    <a:pt x="1875473" y="440055"/>
                    <a:pt x="1833563" y="456247"/>
                    <a:pt x="1792605" y="473392"/>
                  </a:cubicBezTo>
                  <a:cubicBezTo>
                    <a:pt x="1781175" y="443865"/>
                    <a:pt x="1769745" y="414338"/>
                    <a:pt x="1757363" y="383858"/>
                  </a:cubicBezTo>
                  <a:lnTo>
                    <a:pt x="1757363" y="383858"/>
                  </a:lnTo>
                  <a:close/>
                  <a:moveTo>
                    <a:pt x="102870" y="1033463"/>
                  </a:moveTo>
                  <a:cubicBezTo>
                    <a:pt x="144780" y="1017270"/>
                    <a:pt x="186690" y="1001078"/>
                    <a:pt x="227648" y="983932"/>
                  </a:cubicBezTo>
                  <a:cubicBezTo>
                    <a:pt x="239077" y="1013460"/>
                    <a:pt x="251460" y="1043940"/>
                    <a:pt x="262890" y="1073468"/>
                  </a:cubicBezTo>
                  <a:cubicBezTo>
                    <a:pt x="220980" y="1089660"/>
                    <a:pt x="179070" y="1105853"/>
                    <a:pt x="138113" y="1122998"/>
                  </a:cubicBezTo>
                  <a:cubicBezTo>
                    <a:pt x="125730" y="1092518"/>
                    <a:pt x="114300" y="1062990"/>
                    <a:pt x="102870" y="1033463"/>
                  </a:cubicBezTo>
                  <a:lnTo>
                    <a:pt x="102870" y="1033463"/>
                  </a:lnTo>
                  <a:close/>
                  <a:moveTo>
                    <a:pt x="1889760" y="180975"/>
                  </a:moveTo>
                  <a:cubicBezTo>
                    <a:pt x="1901190" y="210503"/>
                    <a:pt x="1913573" y="240983"/>
                    <a:pt x="1925003" y="270510"/>
                  </a:cubicBezTo>
                  <a:cubicBezTo>
                    <a:pt x="1966913" y="254317"/>
                    <a:pt x="2008823" y="238125"/>
                    <a:pt x="2049780" y="220980"/>
                  </a:cubicBezTo>
                  <a:cubicBezTo>
                    <a:pt x="2038350" y="191453"/>
                    <a:pt x="2025968" y="160972"/>
                    <a:pt x="2014538" y="131445"/>
                  </a:cubicBezTo>
                  <a:cubicBezTo>
                    <a:pt x="1973580" y="148590"/>
                    <a:pt x="1931670" y="164783"/>
                    <a:pt x="1889760" y="180975"/>
                  </a:cubicBezTo>
                  <a:lnTo>
                    <a:pt x="1889760" y="180975"/>
                  </a:lnTo>
                  <a:close/>
                  <a:moveTo>
                    <a:pt x="419100" y="758190"/>
                  </a:moveTo>
                  <a:cubicBezTo>
                    <a:pt x="430530" y="787718"/>
                    <a:pt x="442913" y="818197"/>
                    <a:pt x="454343" y="847725"/>
                  </a:cubicBezTo>
                  <a:cubicBezTo>
                    <a:pt x="496253" y="831532"/>
                    <a:pt x="538163" y="815340"/>
                    <a:pt x="579120" y="798195"/>
                  </a:cubicBezTo>
                  <a:cubicBezTo>
                    <a:pt x="567690" y="768668"/>
                    <a:pt x="555308" y="738188"/>
                    <a:pt x="543878" y="708660"/>
                  </a:cubicBezTo>
                  <a:cubicBezTo>
                    <a:pt x="501968" y="724853"/>
                    <a:pt x="461010" y="741045"/>
                    <a:pt x="419100" y="758190"/>
                  </a:cubicBezTo>
                  <a:lnTo>
                    <a:pt x="419100" y="758190"/>
                  </a:lnTo>
                  <a:close/>
                  <a:moveTo>
                    <a:pt x="602933" y="685800"/>
                  </a:moveTo>
                  <a:cubicBezTo>
                    <a:pt x="614363" y="715328"/>
                    <a:pt x="626745" y="745807"/>
                    <a:pt x="638175" y="775335"/>
                  </a:cubicBezTo>
                  <a:cubicBezTo>
                    <a:pt x="680085" y="759143"/>
                    <a:pt x="721995" y="742950"/>
                    <a:pt x="762953" y="725805"/>
                  </a:cubicBezTo>
                  <a:cubicBezTo>
                    <a:pt x="751523" y="696278"/>
                    <a:pt x="739140" y="665797"/>
                    <a:pt x="727710" y="636270"/>
                  </a:cubicBezTo>
                  <a:cubicBezTo>
                    <a:pt x="686753" y="652463"/>
                    <a:pt x="644843" y="669607"/>
                    <a:pt x="602933" y="685800"/>
                  </a:cubicBezTo>
                  <a:lnTo>
                    <a:pt x="602933" y="685800"/>
                  </a:lnTo>
                  <a:close/>
                  <a:moveTo>
                    <a:pt x="786765" y="613410"/>
                  </a:moveTo>
                  <a:cubicBezTo>
                    <a:pt x="798195" y="642938"/>
                    <a:pt x="810578" y="673418"/>
                    <a:pt x="822008" y="702945"/>
                  </a:cubicBezTo>
                  <a:cubicBezTo>
                    <a:pt x="863918" y="686753"/>
                    <a:pt x="905828" y="670560"/>
                    <a:pt x="946785" y="653415"/>
                  </a:cubicBezTo>
                  <a:cubicBezTo>
                    <a:pt x="935355" y="623888"/>
                    <a:pt x="922973" y="593407"/>
                    <a:pt x="911543" y="563880"/>
                  </a:cubicBezTo>
                  <a:cubicBezTo>
                    <a:pt x="870585" y="581025"/>
                    <a:pt x="828675" y="597218"/>
                    <a:pt x="786765" y="613410"/>
                  </a:cubicBezTo>
                  <a:lnTo>
                    <a:pt x="786765" y="613410"/>
                  </a:lnTo>
                  <a:close/>
                  <a:moveTo>
                    <a:pt x="970598" y="541020"/>
                  </a:moveTo>
                  <a:cubicBezTo>
                    <a:pt x="982028" y="570547"/>
                    <a:pt x="994410" y="601028"/>
                    <a:pt x="1005840" y="630555"/>
                  </a:cubicBezTo>
                  <a:cubicBezTo>
                    <a:pt x="1047750" y="614363"/>
                    <a:pt x="1089660" y="598170"/>
                    <a:pt x="1130618" y="581025"/>
                  </a:cubicBezTo>
                  <a:cubicBezTo>
                    <a:pt x="1119188" y="551497"/>
                    <a:pt x="1106805" y="521017"/>
                    <a:pt x="1095375" y="491490"/>
                  </a:cubicBezTo>
                  <a:cubicBezTo>
                    <a:pt x="1054418" y="508635"/>
                    <a:pt x="1012508" y="524828"/>
                    <a:pt x="970598" y="541020"/>
                  </a:cubicBezTo>
                  <a:lnTo>
                    <a:pt x="970598" y="541020"/>
                  </a:lnTo>
                  <a:close/>
                  <a:moveTo>
                    <a:pt x="1154430" y="469583"/>
                  </a:moveTo>
                  <a:cubicBezTo>
                    <a:pt x="1165860" y="499110"/>
                    <a:pt x="1178243" y="529590"/>
                    <a:pt x="1189673" y="559118"/>
                  </a:cubicBezTo>
                  <a:cubicBezTo>
                    <a:pt x="1231583" y="542925"/>
                    <a:pt x="1273493" y="526733"/>
                    <a:pt x="1314450" y="509588"/>
                  </a:cubicBezTo>
                  <a:cubicBezTo>
                    <a:pt x="1303020" y="480060"/>
                    <a:pt x="1290638" y="449580"/>
                    <a:pt x="1279208" y="420053"/>
                  </a:cubicBezTo>
                  <a:cubicBezTo>
                    <a:pt x="1238250" y="436245"/>
                    <a:pt x="1196340" y="453390"/>
                    <a:pt x="1154430" y="469583"/>
                  </a:cubicBezTo>
                  <a:lnTo>
                    <a:pt x="1154430" y="469583"/>
                  </a:lnTo>
                  <a:close/>
                  <a:moveTo>
                    <a:pt x="1338263" y="397192"/>
                  </a:moveTo>
                  <a:cubicBezTo>
                    <a:pt x="1349693" y="426720"/>
                    <a:pt x="1362075" y="457200"/>
                    <a:pt x="1373505" y="486728"/>
                  </a:cubicBezTo>
                  <a:cubicBezTo>
                    <a:pt x="1415415" y="470535"/>
                    <a:pt x="1457325" y="454342"/>
                    <a:pt x="1498283" y="437197"/>
                  </a:cubicBezTo>
                  <a:cubicBezTo>
                    <a:pt x="1486853" y="407670"/>
                    <a:pt x="1474470" y="377190"/>
                    <a:pt x="1463040" y="347663"/>
                  </a:cubicBezTo>
                  <a:cubicBezTo>
                    <a:pt x="1422083" y="364808"/>
                    <a:pt x="1380173" y="381000"/>
                    <a:pt x="1338263" y="397192"/>
                  </a:cubicBezTo>
                  <a:lnTo>
                    <a:pt x="1338263" y="397192"/>
                  </a:lnTo>
                  <a:close/>
                  <a:moveTo>
                    <a:pt x="1522095" y="324803"/>
                  </a:moveTo>
                  <a:cubicBezTo>
                    <a:pt x="1533525" y="354330"/>
                    <a:pt x="1545908" y="384810"/>
                    <a:pt x="1557338" y="414338"/>
                  </a:cubicBezTo>
                  <a:cubicBezTo>
                    <a:pt x="1599248" y="398145"/>
                    <a:pt x="1641158" y="381953"/>
                    <a:pt x="1682115" y="364808"/>
                  </a:cubicBezTo>
                  <a:cubicBezTo>
                    <a:pt x="1670685" y="335280"/>
                    <a:pt x="1658303" y="304800"/>
                    <a:pt x="1646873" y="275272"/>
                  </a:cubicBezTo>
                  <a:cubicBezTo>
                    <a:pt x="1605915" y="292417"/>
                    <a:pt x="1564005" y="308610"/>
                    <a:pt x="1522095" y="324803"/>
                  </a:cubicBezTo>
                  <a:lnTo>
                    <a:pt x="1522095" y="324803"/>
                  </a:lnTo>
                  <a:close/>
                  <a:moveTo>
                    <a:pt x="1705928" y="253365"/>
                  </a:moveTo>
                  <a:cubicBezTo>
                    <a:pt x="1717358" y="282892"/>
                    <a:pt x="1729740" y="313372"/>
                    <a:pt x="1741170" y="342900"/>
                  </a:cubicBezTo>
                  <a:cubicBezTo>
                    <a:pt x="1783080" y="326708"/>
                    <a:pt x="1824990" y="310515"/>
                    <a:pt x="1865948" y="293370"/>
                  </a:cubicBezTo>
                  <a:cubicBezTo>
                    <a:pt x="1854518" y="263842"/>
                    <a:pt x="1842135" y="233363"/>
                    <a:pt x="1830705" y="203835"/>
                  </a:cubicBezTo>
                  <a:cubicBezTo>
                    <a:pt x="1789748" y="220028"/>
                    <a:pt x="1747838" y="236220"/>
                    <a:pt x="1705928" y="253365"/>
                  </a:cubicBezTo>
                  <a:lnTo>
                    <a:pt x="1705928" y="253365"/>
                  </a:lnTo>
                  <a:close/>
                  <a:moveTo>
                    <a:pt x="51435" y="902018"/>
                  </a:moveTo>
                  <a:cubicBezTo>
                    <a:pt x="62865" y="931545"/>
                    <a:pt x="75248" y="962025"/>
                    <a:pt x="86678" y="991553"/>
                  </a:cubicBezTo>
                  <a:cubicBezTo>
                    <a:pt x="128588" y="975360"/>
                    <a:pt x="170498" y="959168"/>
                    <a:pt x="211455" y="942022"/>
                  </a:cubicBezTo>
                  <a:cubicBezTo>
                    <a:pt x="200025" y="912495"/>
                    <a:pt x="187643" y="882015"/>
                    <a:pt x="176213" y="852488"/>
                  </a:cubicBezTo>
                  <a:cubicBezTo>
                    <a:pt x="134303" y="869632"/>
                    <a:pt x="93345" y="885825"/>
                    <a:pt x="51435" y="9020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6599843" y="966971"/>
            <a:ext cx="2643943" cy="2186053"/>
            <a:chOff x="8389361" y="2098975"/>
            <a:chExt cx="4068231" cy="3362640"/>
          </a:xfrm>
        </p:grpSpPr>
        <p:sp>
          <p:nvSpPr>
            <p:cNvPr id="97" name="Google Shape;97;p4"/>
            <p:cNvSpPr/>
            <p:nvPr/>
          </p:nvSpPr>
          <p:spPr>
            <a:xfrm rot="530005">
              <a:off x="8760870" y="2350958"/>
              <a:ext cx="3500308" cy="2828460"/>
            </a:xfrm>
            <a:custGeom>
              <a:avLst/>
              <a:gdLst/>
              <a:ahLst/>
              <a:cxnLst/>
              <a:rect l="l" t="t" r="r" b="b"/>
              <a:pathLst>
                <a:path w="2337021" h="1888454" extrusionOk="0">
                  <a:moveTo>
                    <a:pt x="426513" y="2712"/>
                  </a:moveTo>
                  <a:lnTo>
                    <a:pt x="2276268" y="487534"/>
                  </a:lnTo>
                  <a:cubicBezTo>
                    <a:pt x="2319131" y="498964"/>
                    <a:pt x="2345801" y="543732"/>
                    <a:pt x="2334371" y="586594"/>
                  </a:cubicBezTo>
                  <a:lnTo>
                    <a:pt x="2009568" y="1827701"/>
                  </a:lnTo>
                  <a:cubicBezTo>
                    <a:pt x="1998138" y="1870564"/>
                    <a:pt x="1953371" y="1897234"/>
                    <a:pt x="1910509" y="1885804"/>
                  </a:cubicBezTo>
                  <a:lnTo>
                    <a:pt x="60754" y="1400982"/>
                  </a:lnTo>
                  <a:cubicBezTo>
                    <a:pt x="17891" y="1389551"/>
                    <a:pt x="-8779" y="1344784"/>
                    <a:pt x="2651" y="1301922"/>
                  </a:cubicBezTo>
                  <a:lnTo>
                    <a:pt x="327454" y="60814"/>
                  </a:lnTo>
                  <a:cubicBezTo>
                    <a:pt x="338883" y="16999"/>
                    <a:pt x="382698" y="-8718"/>
                    <a:pt x="426513" y="27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" name="Google Shape;98;p4"/>
            <p:cNvGrpSpPr/>
            <p:nvPr/>
          </p:nvGrpSpPr>
          <p:grpSpPr>
            <a:xfrm rot="531790">
              <a:off x="8586217" y="2382636"/>
              <a:ext cx="3497753" cy="2826395"/>
              <a:chOff x="6494351" y="3204355"/>
              <a:chExt cx="2337021" cy="1888454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6494351" y="3204355"/>
                <a:ext cx="2337021" cy="1888454"/>
              </a:xfrm>
              <a:custGeom>
                <a:avLst/>
                <a:gdLst/>
                <a:ahLst/>
                <a:cxnLst/>
                <a:rect l="l" t="t" r="r" b="b"/>
                <a:pathLst>
                  <a:path w="2337021" h="1888454" extrusionOk="0">
                    <a:moveTo>
                      <a:pt x="426513" y="2712"/>
                    </a:moveTo>
                    <a:lnTo>
                      <a:pt x="2276268" y="487534"/>
                    </a:lnTo>
                    <a:cubicBezTo>
                      <a:pt x="2319131" y="498964"/>
                      <a:pt x="2345801" y="543732"/>
                      <a:pt x="2334371" y="586594"/>
                    </a:cubicBezTo>
                    <a:lnTo>
                      <a:pt x="2009568" y="1827701"/>
                    </a:lnTo>
                    <a:cubicBezTo>
                      <a:pt x="1998138" y="1870564"/>
                      <a:pt x="1953371" y="1897234"/>
                      <a:pt x="1910509" y="1885804"/>
                    </a:cubicBezTo>
                    <a:lnTo>
                      <a:pt x="60754" y="1400982"/>
                    </a:lnTo>
                    <a:cubicBezTo>
                      <a:pt x="17891" y="1389551"/>
                      <a:pt x="-8779" y="1344784"/>
                      <a:pt x="2651" y="1301922"/>
                    </a:cubicBezTo>
                    <a:lnTo>
                      <a:pt x="327454" y="60814"/>
                    </a:lnTo>
                    <a:cubicBezTo>
                      <a:pt x="338883" y="16999"/>
                      <a:pt x="382698" y="-8718"/>
                      <a:pt x="426513" y="27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913244" y="3300412"/>
                <a:ext cx="1918128" cy="1791445"/>
              </a:xfrm>
              <a:custGeom>
                <a:avLst/>
                <a:gdLst/>
                <a:ahLst/>
                <a:cxnLst/>
                <a:rect l="l" t="t" r="r" b="b"/>
                <a:pathLst>
                  <a:path w="1918128" h="1791445" extrusionOk="0">
                    <a:moveTo>
                      <a:pt x="365760" y="0"/>
                    </a:moveTo>
                    <a:lnTo>
                      <a:pt x="1857375" y="390525"/>
                    </a:lnTo>
                    <a:cubicBezTo>
                      <a:pt x="1900238" y="401955"/>
                      <a:pt x="1926907" y="446722"/>
                      <a:pt x="1915478" y="489585"/>
                    </a:cubicBezTo>
                    <a:lnTo>
                      <a:pt x="1590675" y="1730693"/>
                    </a:lnTo>
                    <a:cubicBezTo>
                      <a:pt x="1579245" y="1773555"/>
                      <a:pt x="1534478" y="1800225"/>
                      <a:pt x="1491615" y="1788795"/>
                    </a:cubicBezTo>
                    <a:lnTo>
                      <a:pt x="0" y="139827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7026592" y="3425190"/>
                <a:ext cx="1707832" cy="1560194"/>
              </a:xfrm>
              <a:custGeom>
                <a:avLst/>
                <a:gdLst/>
                <a:ahLst/>
                <a:cxnLst/>
                <a:rect l="l" t="t" r="r" b="b"/>
                <a:pathLst>
                  <a:path w="1707832" h="1560194" extrusionOk="0">
                    <a:moveTo>
                      <a:pt x="294322" y="102870"/>
                    </a:moveTo>
                    <a:cubicBezTo>
                      <a:pt x="293370" y="105727"/>
                      <a:pt x="291465" y="106680"/>
                      <a:pt x="288607" y="106680"/>
                    </a:cubicBezTo>
                    <a:cubicBezTo>
                      <a:pt x="285750" y="105727"/>
                      <a:pt x="284797" y="103822"/>
                      <a:pt x="284797" y="100965"/>
                    </a:cubicBezTo>
                    <a:lnTo>
                      <a:pt x="310515" y="3810"/>
                    </a:lnTo>
                    <a:cubicBezTo>
                      <a:pt x="311467" y="952"/>
                      <a:pt x="313372" y="0"/>
                      <a:pt x="316230" y="0"/>
                    </a:cubicBezTo>
                    <a:lnTo>
                      <a:pt x="411480" y="24765"/>
                    </a:lnTo>
                    <a:cubicBezTo>
                      <a:pt x="414338" y="25717"/>
                      <a:pt x="415290" y="27622"/>
                      <a:pt x="415290" y="30480"/>
                    </a:cubicBezTo>
                    <a:cubicBezTo>
                      <a:pt x="414338" y="33338"/>
                      <a:pt x="412432" y="34290"/>
                      <a:pt x="409575" y="34290"/>
                    </a:cubicBezTo>
                    <a:lnTo>
                      <a:pt x="318135" y="10477"/>
                    </a:lnTo>
                    <a:lnTo>
                      <a:pt x="294322" y="102870"/>
                    </a:lnTo>
                    <a:lnTo>
                      <a:pt x="294322" y="102870"/>
                    </a:lnTo>
                    <a:close/>
                    <a:moveTo>
                      <a:pt x="1606868" y="347663"/>
                    </a:moveTo>
                    <a:cubicBezTo>
                      <a:pt x="1604010" y="346710"/>
                      <a:pt x="1603057" y="344805"/>
                      <a:pt x="1603057" y="341947"/>
                    </a:cubicBezTo>
                    <a:cubicBezTo>
                      <a:pt x="1604010" y="339090"/>
                      <a:pt x="1605915" y="338138"/>
                      <a:pt x="1608772" y="338138"/>
                    </a:cubicBezTo>
                    <a:lnTo>
                      <a:pt x="1704022" y="362902"/>
                    </a:lnTo>
                    <a:cubicBezTo>
                      <a:pt x="1706880" y="363855"/>
                      <a:pt x="1707832" y="365760"/>
                      <a:pt x="1707832" y="368617"/>
                    </a:cubicBezTo>
                    <a:lnTo>
                      <a:pt x="1682115" y="465772"/>
                    </a:lnTo>
                    <a:cubicBezTo>
                      <a:pt x="1681163" y="468630"/>
                      <a:pt x="1679257" y="469582"/>
                      <a:pt x="1676400" y="469582"/>
                    </a:cubicBezTo>
                    <a:cubicBezTo>
                      <a:pt x="1673543" y="468630"/>
                      <a:pt x="1672590" y="466725"/>
                      <a:pt x="1672590" y="463867"/>
                    </a:cubicBezTo>
                    <a:lnTo>
                      <a:pt x="1696402" y="371475"/>
                    </a:lnTo>
                    <a:lnTo>
                      <a:pt x="1606868" y="347663"/>
                    </a:lnTo>
                    <a:lnTo>
                      <a:pt x="1606868" y="347663"/>
                    </a:lnTo>
                    <a:close/>
                    <a:moveTo>
                      <a:pt x="1413510" y="1457325"/>
                    </a:moveTo>
                    <a:cubicBezTo>
                      <a:pt x="1414463" y="1454467"/>
                      <a:pt x="1416368" y="1453515"/>
                      <a:pt x="1419225" y="1453515"/>
                    </a:cubicBezTo>
                    <a:cubicBezTo>
                      <a:pt x="1422082" y="1454467"/>
                      <a:pt x="1423035" y="1456373"/>
                      <a:pt x="1423035" y="1459230"/>
                    </a:cubicBezTo>
                    <a:lnTo>
                      <a:pt x="1397318" y="1556385"/>
                    </a:lnTo>
                    <a:cubicBezTo>
                      <a:pt x="1396365" y="1559242"/>
                      <a:pt x="1394460" y="1560195"/>
                      <a:pt x="1391602" y="1560195"/>
                    </a:cubicBezTo>
                    <a:lnTo>
                      <a:pt x="1296352" y="1535430"/>
                    </a:lnTo>
                    <a:cubicBezTo>
                      <a:pt x="1293495" y="1534478"/>
                      <a:pt x="1292543" y="1532573"/>
                      <a:pt x="1292543" y="1529715"/>
                    </a:cubicBezTo>
                    <a:cubicBezTo>
                      <a:pt x="1293495" y="1526857"/>
                      <a:pt x="1295400" y="1525905"/>
                      <a:pt x="1298257" y="1525905"/>
                    </a:cubicBezTo>
                    <a:lnTo>
                      <a:pt x="1389697" y="1549717"/>
                    </a:lnTo>
                    <a:lnTo>
                      <a:pt x="1413510" y="1457325"/>
                    </a:lnTo>
                    <a:lnTo>
                      <a:pt x="1413510" y="1457325"/>
                    </a:lnTo>
                    <a:close/>
                    <a:moveTo>
                      <a:pt x="100965" y="1212532"/>
                    </a:moveTo>
                    <a:cubicBezTo>
                      <a:pt x="103822" y="1213485"/>
                      <a:pt x="104775" y="1215390"/>
                      <a:pt x="104775" y="1218248"/>
                    </a:cubicBezTo>
                    <a:cubicBezTo>
                      <a:pt x="103822" y="1221105"/>
                      <a:pt x="101917" y="1222057"/>
                      <a:pt x="99060" y="1222057"/>
                    </a:cubicBezTo>
                    <a:lnTo>
                      <a:pt x="3810" y="1197292"/>
                    </a:lnTo>
                    <a:cubicBezTo>
                      <a:pt x="952" y="1196340"/>
                      <a:pt x="0" y="1194435"/>
                      <a:pt x="0" y="1191578"/>
                    </a:cubicBezTo>
                    <a:lnTo>
                      <a:pt x="25717" y="1094423"/>
                    </a:lnTo>
                    <a:cubicBezTo>
                      <a:pt x="26670" y="1091565"/>
                      <a:pt x="28575" y="1090613"/>
                      <a:pt x="31432" y="1090613"/>
                    </a:cubicBezTo>
                    <a:cubicBezTo>
                      <a:pt x="34290" y="1091565"/>
                      <a:pt x="35242" y="1093470"/>
                      <a:pt x="35242" y="1096328"/>
                    </a:cubicBezTo>
                    <a:lnTo>
                      <a:pt x="11430" y="1188720"/>
                    </a:lnTo>
                    <a:lnTo>
                      <a:pt x="100965" y="121253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6722322" y="3787669"/>
                <a:ext cx="309455" cy="309455"/>
              </a:xfrm>
              <a:custGeom>
                <a:avLst/>
                <a:gdLst/>
                <a:ahLst/>
                <a:cxnLst/>
                <a:rect l="l" t="t" r="r" b="b"/>
                <a:pathLst>
                  <a:path w="309455" h="309455" extrusionOk="0">
                    <a:moveTo>
                      <a:pt x="193780" y="5185"/>
                    </a:moveTo>
                    <a:cubicBezTo>
                      <a:pt x="276648" y="27093"/>
                      <a:pt x="326178" y="110913"/>
                      <a:pt x="304270" y="193780"/>
                    </a:cubicBezTo>
                    <a:cubicBezTo>
                      <a:pt x="282363" y="276648"/>
                      <a:pt x="198543" y="326178"/>
                      <a:pt x="115675" y="304270"/>
                    </a:cubicBezTo>
                    <a:cubicBezTo>
                      <a:pt x="32808" y="282363"/>
                      <a:pt x="-16722" y="198543"/>
                      <a:pt x="5185" y="115675"/>
                    </a:cubicBezTo>
                    <a:cubicBezTo>
                      <a:pt x="27093" y="32808"/>
                      <a:pt x="111865" y="-16722"/>
                      <a:pt x="193780" y="51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6794396" y="3858791"/>
                <a:ext cx="167212" cy="167212"/>
              </a:xfrm>
              <a:custGeom>
                <a:avLst/>
                <a:gdLst/>
                <a:ahLst/>
                <a:cxnLst/>
                <a:rect l="l" t="t" r="r" b="b"/>
                <a:pathLst>
                  <a:path w="167212" h="167212" extrusionOk="0">
                    <a:moveTo>
                      <a:pt x="104561" y="2644"/>
                    </a:moveTo>
                    <a:cubicBezTo>
                      <a:pt x="149329" y="14074"/>
                      <a:pt x="175998" y="59794"/>
                      <a:pt x="164569" y="104561"/>
                    </a:cubicBezTo>
                    <a:cubicBezTo>
                      <a:pt x="153139" y="149329"/>
                      <a:pt x="107419" y="175999"/>
                      <a:pt x="62651" y="164569"/>
                    </a:cubicBezTo>
                    <a:cubicBezTo>
                      <a:pt x="17884" y="153139"/>
                      <a:pt x="-8786" y="107419"/>
                      <a:pt x="2644" y="62651"/>
                    </a:cubicBezTo>
                    <a:cubicBezTo>
                      <a:pt x="14073" y="17884"/>
                      <a:pt x="59794" y="-8786"/>
                      <a:pt x="104561" y="26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610223" y="3390773"/>
                <a:ext cx="535559" cy="1103249"/>
              </a:xfrm>
              <a:custGeom>
                <a:avLst/>
                <a:gdLst/>
                <a:ahLst/>
                <a:cxnLst/>
                <a:rect l="l" t="t" r="r" b="b"/>
                <a:pathLst>
                  <a:path w="535559" h="1103249" extrusionOk="0">
                    <a:moveTo>
                      <a:pt x="271590" y="109664"/>
                    </a:moveTo>
                    <a:cubicBezTo>
                      <a:pt x="341122" y="127762"/>
                      <a:pt x="410655" y="145860"/>
                      <a:pt x="480187" y="163957"/>
                    </a:cubicBezTo>
                    <a:cubicBezTo>
                      <a:pt x="499237" y="168719"/>
                      <a:pt x="510667" y="188722"/>
                      <a:pt x="505905" y="207772"/>
                    </a:cubicBezTo>
                    <a:lnTo>
                      <a:pt x="505905" y="207772"/>
                    </a:lnTo>
                    <a:cubicBezTo>
                      <a:pt x="501142" y="226822"/>
                      <a:pt x="481140" y="238252"/>
                      <a:pt x="463042" y="233489"/>
                    </a:cubicBezTo>
                    <a:cubicBezTo>
                      <a:pt x="393509" y="215392"/>
                      <a:pt x="323977" y="197294"/>
                      <a:pt x="254445" y="179197"/>
                    </a:cubicBezTo>
                    <a:cubicBezTo>
                      <a:pt x="235395" y="174435"/>
                      <a:pt x="223965" y="154432"/>
                      <a:pt x="228727" y="136335"/>
                    </a:cubicBezTo>
                    <a:lnTo>
                      <a:pt x="228727" y="136335"/>
                    </a:lnTo>
                    <a:cubicBezTo>
                      <a:pt x="233490" y="116332"/>
                      <a:pt x="252540" y="104902"/>
                      <a:pt x="271590" y="109664"/>
                    </a:cubicBezTo>
                    <a:lnTo>
                      <a:pt x="271590" y="109664"/>
                    </a:lnTo>
                    <a:close/>
                    <a:moveTo>
                      <a:pt x="72517" y="870712"/>
                    </a:moveTo>
                    <a:cubicBezTo>
                      <a:pt x="142049" y="888809"/>
                      <a:pt x="211582" y="906907"/>
                      <a:pt x="281115" y="925005"/>
                    </a:cubicBezTo>
                    <a:cubicBezTo>
                      <a:pt x="300165" y="929767"/>
                      <a:pt x="311595" y="949770"/>
                      <a:pt x="306832" y="967867"/>
                    </a:cubicBezTo>
                    <a:lnTo>
                      <a:pt x="306832" y="967867"/>
                    </a:lnTo>
                    <a:cubicBezTo>
                      <a:pt x="302070" y="986917"/>
                      <a:pt x="282067" y="998347"/>
                      <a:pt x="263970" y="993584"/>
                    </a:cubicBezTo>
                    <a:cubicBezTo>
                      <a:pt x="194437" y="975487"/>
                      <a:pt x="124905" y="957390"/>
                      <a:pt x="55372" y="939292"/>
                    </a:cubicBezTo>
                    <a:cubicBezTo>
                      <a:pt x="36322" y="934530"/>
                      <a:pt x="24892" y="914527"/>
                      <a:pt x="29655" y="896430"/>
                    </a:cubicBezTo>
                    <a:lnTo>
                      <a:pt x="29655" y="896430"/>
                    </a:lnTo>
                    <a:cubicBezTo>
                      <a:pt x="33464" y="876427"/>
                      <a:pt x="53467" y="864997"/>
                      <a:pt x="72517" y="870712"/>
                    </a:cubicBezTo>
                    <a:lnTo>
                      <a:pt x="72517" y="870712"/>
                    </a:lnTo>
                    <a:close/>
                    <a:moveTo>
                      <a:pt x="43942" y="978345"/>
                    </a:moveTo>
                    <a:cubicBezTo>
                      <a:pt x="24892" y="973582"/>
                      <a:pt x="5842" y="985012"/>
                      <a:pt x="1080" y="1004062"/>
                    </a:cubicBezTo>
                    <a:lnTo>
                      <a:pt x="1080" y="1004062"/>
                    </a:lnTo>
                    <a:cubicBezTo>
                      <a:pt x="-3683" y="1023112"/>
                      <a:pt x="7747" y="1042162"/>
                      <a:pt x="26797" y="1047877"/>
                    </a:cubicBezTo>
                    <a:lnTo>
                      <a:pt x="235395" y="1102170"/>
                    </a:lnTo>
                    <a:cubicBezTo>
                      <a:pt x="254445" y="1106932"/>
                      <a:pt x="273495" y="1095502"/>
                      <a:pt x="278257" y="1076452"/>
                    </a:cubicBezTo>
                    <a:lnTo>
                      <a:pt x="278257" y="1076452"/>
                    </a:lnTo>
                    <a:cubicBezTo>
                      <a:pt x="283020" y="1057402"/>
                      <a:pt x="271590" y="1038352"/>
                      <a:pt x="252540" y="1032637"/>
                    </a:cubicBezTo>
                    <a:lnTo>
                      <a:pt x="43942" y="978345"/>
                    </a:lnTo>
                    <a:lnTo>
                      <a:pt x="43942" y="978345"/>
                    </a:lnTo>
                    <a:close/>
                    <a:moveTo>
                      <a:pt x="101092" y="762127"/>
                    </a:moveTo>
                    <a:cubicBezTo>
                      <a:pt x="82042" y="757365"/>
                      <a:pt x="62992" y="768795"/>
                      <a:pt x="58230" y="787845"/>
                    </a:cubicBezTo>
                    <a:lnTo>
                      <a:pt x="58230" y="787845"/>
                    </a:lnTo>
                    <a:cubicBezTo>
                      <a:pt x="53467" y="806895"/>
                      <a:pt x="64897" y="825945"/>
                      <a:pt x="83947" y="831659"/>
                    </a:cubicBezTo>
                    <a:lnTo>
                      <a:pt x="292545" y="885952"/>
                    </a:lnTo>
                    <a:cubicBezTo>
                      <a:pt x="311595" y="890715"/>
                      <a:pt x="330645" y="879284"/>
                      <a:pt x="336359" y="860234"/>
                    </a:cubicBezTo>
                    <a:lnTo>
                      <a:pt x="336359" y="860234"/>
                    </a:lnTo>
                    <a:cubicBezTo>
                      <a:pt x="341122" y="841184"/>
                      <a:pt x="329692" y="822134"/>
                      <a:pt x="310642" y="817372"/>
                    </a:cubicBezTo>
                    <a:lnTo>
                      <a:pt x="101092" y="762127"/>
                    </a:lnTo>
                    <a:lnTo>
                      <a:pt x="101092" y="762127"/>
                    </a:lnTo>
                    <a:close/>
                    <a:moveTo>
                      <a:pt x="243015" y="218249"/>
                    </a:moveTo>
                    <a:cubicBezTo>
                      <a:pt x="223965" y="213487"/>
                      <a:pt x="204915" y="224917"/>
                      <a:pt x="199199" y="243967"/>
                    </a:cubicBezTo>
                    <a:lnTo>
                      <a:pt x="199199" y="243967"/>
                    </a:lnTo>
                    <a:cubicBezTo>
                      <a:pt x="194437" y="263017"/>
                      <a:pt x="205867" y="282067"/>
                      <a:pt x="224917" y="286830"/>
                    </a:cubicBezTo>
                    <a:lnTo>
                      <a:pt x="433515" y="341122"/>
                    </a:lnTo>
                    <a:cubicBezTo>
                      <a:pt x="452565" y="345885"/>
                      <a:pt x="471615" y="334455"/>
                      <a:pt x="476377" y="315405"/>
                    </a:cubicBezTo>
                    <a:lnTo>
                      <a:pt x="476377" y="315405"/>
                    </a:lnTo>
                    <a:cubicBezTo>
                      <a:pt x="481140" y="296355"/>
                      <a:pt x="469709" y="277305"/>
                      <a:pt x="450659" y="272542"/>
                    </a:cubicBezTo>
                    <a:lnTo>
                      <a:pt x="243015" y="218249"/>
                    </a:lnTo>
                    <a:lnTo>
                      <a:pt x="243015" y="218249"/>
                    </a:lnTo>
                    <a:close/>
                    <a:moveTo>
                      <a:pt x="300165" y="1080"/>
                    </a:moveTo>
                    <a:cubicBezTo>
                      <a:pt x="281115" y="-3683"/>
                      <a:pt x="262065" y="7747"/>
                      <a:pt x="257302" y="26797"/>
                    </a:cubicBezTo>
                    <a:lnTo>
                      <a:pt x="257302" y="26797"/>
                    </a:lnTo>
                    <a:cubicBezTo>
                      <a:pt x="252540" y="45847"/>
                      <a:pt x="263970" y="64897"/>
                      <a:pt x="283020" y="69660"/>
                    </a:cubicBezTo>
                    <a:lnTo>
                      <a:pt x="491617" y="123952"/>
                    </a:lnTo>
                    <a:cubicBezTo>
                      <a:pt x="510667" y="128714"/>
                      <a:pt x="529717" y="117285"/>
                      <a:pt x="534480" y="98235"/>
                    </a:cubicBezTo>
                    <a:lnTo>
                      <a:pt x="534480" y="98235"/>
                    </a:lnTo>
                    <a:cubicBezTo>
                      <a:pt x="539242" y="79185"/>
                      <a:pt x="527812" y="60135"/>
                      <a:pt x="508762" y="55372"/>
                    </a:cubicBezTo>
                    <a:lnTo>
                      <a:pt x="300165" y="108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" name="Google Shape;105;p4"/>
          <p:cNvGrpSpPr/>
          <p:nvPr/>
        </p:nvGrpSpPr>
        <p:grpSpPr>
          <a:xfrm>
            <a:off x="2228006" y="508288"/>
            <a:ext cx="459777" cy="475459"/>
            <a:chOff x="3426491" y="5931793"/>
            <a:chExt cx="814775" cy="842265"/>
          </a:xfrm>
        </p:grpSpPr>
        <p:sp>
          <p:nvSpPr>
            <p:cNvPr id="106" name="Google Shape;106;p4"/>
            <p:cNvSpPr/>
            <p:nvPr/>
          </p:nvSpPr>
          <p:spPr>
            <a:xfrm>
              <a:off x="3538472" y="593179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426491" y="597770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4"/>
          <p:cNvGrpSpPr/>
          <p:nvPr/>
        </p:nvGrpSpPr>
        <p:grpSpPr>
          <a:xfrm rot="2877916">
            <a:off x="7758198" y="3669309"/>
            <a:ext cx="311226" cy="704682"/>
            <a:chOff x="6286819" y="3044637"/>
            <a:chExt cx="551300" cy="1248275"/>
          </a:xfrm>
        </p:grpSpPr>
        <p:sp>
          <p:nvSpPr>
            <p:cNvPr id="109" name="Google Shape;109;p4"/>
            <p:cNvSpPr/>
            <p:nvPr/>
          </p:nvSpPr>
          <p:spPr>
            <a:xfrm>
              <a:off x="6319036" y="3044637"/>
              <a:ext cx="519083" cy="1215167"/>
            </a:xfrm>
            <a:custGeom>
              <a:avLst/>
              <a:gdLst/>
              <a:ahLst/>
              <a:cxnLst/>
              <a:rect l="l" t="t" r="r" b="b"/>
              <a:pathLst>
                <a:path w="519083" h="1215167" extrusionOk="0">
                  <a:moveTo>
                    <a:pt x="11490" y="0"/>
                  </a:moveTo>
                  <a:lnTo>
                    <a:pt x="47820" y="70316"/>
                  </a:lnTo>
                  <a:lnTo>
                    <a:pt x="59088" y="65654"/>
                  </a:lnTo>
                  <a:lnTo>
                    <a:pt x="163692" y="225829"/>
                  </a:lnTo>
                  <a:lnTo>
                    <a:pt x="163985" y="225711"/>
                  </a:lnTo>
                  <a:lnTo>
                    <a:pt x="519083" y="1105440"/>
                  </a:lnTo>
                  <a:lnTo>
                    <a:pt x="507382" y="1110163"/>
                  </a:lnTo>
                  <a:lnTo>
                    <a:pt x="515051" y="1136787"/>
                  </a:lnTo>
                  <a:cubicBezTo>
                    <a:pt x="521437" y="1174179"/>
                    <a:pt x="513744" y="1205570"/>
                    <a:pt x="494048" y="1212956"/>
                  </a:cubicBezTo>
                  <a:cubicBezTo>
                    <a:pt x="480917" y="1218700"/>
                    <a:pt x="464503" y="1212956"/>
                    <a:pt x="448705" y="1199210"/>
                  </a:cubicBezTo>
                  <a:lnTo>
                    <a:pt x="414056" y="1147834"/>
                  </a:lnTo>
                  <a:lnTo>
                    <a:pt x="401888" y="1152746"/>
                  </a:lnTo>
                  <a:lnTo>
                    <a:pt x="47051" y="273665"/>
                  </a:lnTo>
                  <a:lnTo>
                    <a:pt x="45958" y="274105"/>
                  </a:lnTo>
                  <a:lnTo>
                    <a:pt x="11490" y="85350"/>
                  </a:lnTo>
                  <a:lnTo>
                    <a:pt x="22212" y="80913"/>
                  </a:lnTo>
                  <a:lnTo>
                    <a:pt x="0" y="4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" name="Google Shape;110;p4"/>
            <p:cNvGrpSpPr/>
            <p:nvPr/>
          </p:nvGrpSpPr>
          <p:grpSpPr>
            <a:xfrm>
              <a:off x="6286819" y="3077746"/>
              <a:ext cx="519766" cy="1215166"/>
              <a:chOff x="6072187" y="3225165"/>
              <a:chExt cx="301629" cy="70518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6300658" y="3817288"/>
                <a:ext cx="71695" cy="113057"/>
              </a:xfrm>
              <a:custGeom>
                <a:avLst/>
                <a:gdLst/>
                <a:ahLst/>
                <a:cxnLst/>
                <a:rect l="l" t="t" r="r" b="b"/>
                <a:pathLst>
                  <a:path w="71695" h="113057" extrusionOk="0">
                    <a:moveTo>
                      <a:pt x="13464" y="1284"/>
                    </a:moveTo>
                    <a:cubicBezTo>
                      <a:pt x="28704" y="-5384"/>
                      <a:pt x="51564" y="14619"/>
                      <a:pt x="63947" y="45099"/>
                    </a:cubicBezTo>
                    <a:cubicBezTo>
                      <a:pt x="76329" y="75579"/>
                      <a:pt x="73472" y="106059"/>
                      <a:pt x="58232" y="111774"/>
                    </a:cubicBezTo>
                    <a:cubicBezTo>
                      <a:pt x="42992" y="118441"/>
                      <a:pt x="20132" y="98439"/>
                      <a:pt x="7749" y="67959"/>
                    </a:cubicBezTo>
                    <a:cubicBezTo>
                      <a:pt x="-4633" y="37479"/>
                      <a:pt x="-1776" y="7951"/>
                      <a:pt x="13464" y="128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rot="-1320846">
                <a:off x="6199891" y="3349771"/>
                <a:ext cx="73373" cy="550784"/>
              </a:xfrm>
              <a:custGeom>
                <a:avLst/>
                <a:gdLst/>
                <a:ahLst/>
                <a:cxnLst/>
                <a:rect l="l" t="t" r="r" b="b"/>
                <a:pathLst>
                  <a:path w="73341" h="550541" extrusionOk="0">
                    <a:moveTo>
                      <a:pt x="0" y="0"/>
                    </a:moveTo>
                    <a:lnTo>
                      <a:pt x="73342" y="0"/>
                    </a:lnTo>
                    <a:lnTo>
                      <a:pt x="73342" y="550541"/>
                    </a:lnTo>
                    <a:lnTo>
                      <a:pt x="0" y="5505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072187" y="3225165"/>
                <a:ext cx="36194" cy="64769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64769" extrusionOk="0">
                    <a:moveTo>
                      <a:pt x="18097" y="64770"/>
                    </a:moveTo>
                    <a:lnTo>
                      <a:pt x="36195" y="57150"/>
                    </a:lnTo>
                    <a:lnTo>
                      <a:pt x="6668" y="0"/>
                    </a:lnTo>
                    <a:lnTo>
                      <a:pt x="0" y="28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078855" y="3263265"/>
                <a:ext cx="88582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88582" h="120967" extrusionOk="0">
                    <a:moveTo>
                      <a:pt x="20002" y="120967"/>
                    </a:moveTo>
                    <a:lnTo>
                      <a:pt x="88582" y="93345"/>
                    </a:lnTo>
                    <a:lnTo>
                      <a:pt x="27622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" name="Google Shape;115;p4"/>
          <p:cNvGrpSpPr/>
          <p:nvPr/>
        </p:nvGrpSpPr>
        <p:grpSpPr>
          <a:xfrm>
            <a:off x="288718" y="3557516"/>
            <a:ext cx="877656" cy="800066"/>
            <a:chOff x="1731097" y="2015405"/>
            <a:chExt cx="1555300" cy="1417300"/>
          </a:xfrm>
        </p:grpSpPr>
        <p:sp>
          <p:nvSpPr>
            <p:cNvPr id="116" name="Google Shape;116;p4"/>
            <p:cNvSpPr/>
            <p:nvPr/>
          </p:nvSpPr>
          <p:spPr>
            <a:xfrm>
              <a:off x="1801240" y="2015405"/>
              <a:ext cx="1485157" cy="1389997"/>
            </a:xfrm>
            <a:custGeom>
              <a:avLst/>
              <a:gdLst/>
              <a:ahLst/>
              <a:cxnLst/>
              <a:rect l="l" t="t" r="r" b="b"/>
              <a:pathLst>
                <a:path w="862210" h="806965" extrusionOk="0">
                  <a:moveTo>
                    <a:pt x="9148" y="273943"/>
                  </a:moveTo>
                  <a:lnTo>
                    <a:pt x="221555" y="14863"/>
                  </a:lnTo>
                  <a:cubicBezTo>
                    <a:pt x="235843" y="-2282"/>
                    <a:pt x="261560" y="-5140"/>
                    <a:pt x="278705" y="9148"/>
                  </a:cubicBezTo>
                  <a:lnTo>
                    <a:pt x="847348" y="475873"/>
                  </a:lnTo>
                  <a:cubicBezTo>
                    <a:pt x="864493" y="490160"/>
                    <a:pt x="867351" y="515878"/>
                    <a:pt x="853063" y="533023"/>
                  </a:cubicBezTo>
                  <a:lnTo>
                    <a:pt x="640655" y="792103"/>
                  </a:lnTo>
                  <a:cubicBezTo>
                    <a:pt x="626368" y="809248"/>
                    <a:pt x="600651" y="812106"/>
                    <a:pt x="583505" y="797818"/>
                  </a:cubicBezTo>
                  <a:lnTo>
                    <a:pt x="14863" y="331093"/>
                  </a:lnTo>
                  <a:cubicBezTo>
                    <a:pt x="-2282" y="316806"/>
                    <a:pt x="-5140" y="291088"/>
                    <a:pt x="9148" y="2739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31097" y="2042708"/>
              <a:ext cx="1485157" cy="1389997"/>
            </a:xfrm>
            <a:custGeom>
              <a:avLst/>
              <a:gdLst/>
              <a:ahLst/>
              <a:cxnLst/>
              <a:rect l="l" t="t" r="r" b="b"/>
              <a:pathLst>
                <a:path w="862210" h="806965" extrusionOk="0">
                  <a:moveTo>
                    <a:pt x="9148" y="273943"/>
                  </a:moveTo>
                  <a:lnTo>
                    <a:pt x="221555" y="14863"/>
                  </a:lnTo>
                  <a:cubicBezTo>
                    <a:pt x="235843" y="-2282"/>
                    <a:pt x="261560" y="-5140"/>
                    <a:pt x="278705" y="9148"/>
                  </a:cubicBezTo>
                  <a:lnTo>
                    <a:pt x="847348" y="475873"/>
                  </a:lnTo>
                  <a:cubicBezTo>
                    <a:pt x="864493" y="490160"/>
                    <a:pt x="867351" y="515878"/>
                    <a:pt x="853063" y="533023"/>
                  </a:cubicBezTo>
                  <a:lnTo>
                    <a:pt x="640655" y="792103"/>
                  </a:lnTo>
                  <a:cubicBezTo>
                    <a:pt x="626368" y="809248"/>
                    <a:pt x="600651" y="812106"/>
                    <a:pt x="583505" y="797818"/>
                  </a:cubicBezTo>
                  <a:lnTo>
                    <a:pt x="14863" y="331093"/>
                  </a:lnTo>
                  <a:cubicBezTo>
                    <a:pt x="-2282" y="316806"/>
                    <a:pt x="-5140" y="291088"/>
                    <a:pt x="9148" y="273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770364" y="2080044"/>
              <a:ext cx="1405305" cy="1310435"/>
            </a:xfrm>
            <a:custGeom>
              <a:avLst/>
              <a:gdLst/>
              <a:ahLst/>
              <a:cxnLst/>
              <a:rect l="l" t="t" r="r" b="b"/>
              <a:pathLst>
                <a:path w="815852" h="760775" extrusionOk="0">
                  <a:moveTo>
                    <a:pt x="4459" y="266564"/>
                  </a:moveTo>
                  <a:lnTo>
                    <a:pt x="75896" y="178934"/>
                  </a:lnTo>
                  <a:lnTo>
                    <a:pt x="84469" y="185601"/>
                  </a:lnTo>
                  <a:cubicBezTo>
                    <a:pt x="93041" y="192269"/>
                    <a:pt x="105424" y="191316"/>
                    <a:pt x="112091" y="182744"/>
                  </a:cubicBezTo>
                  <a:lnTo>
                    <a:pt x="155906" y="128451"/>
                  </a:lnTo>
                  <a:cubicBezTo>
                    <a:pt x="162574" y="119879"/>
                    <a:pt x="161621" y="107497"/>
                    <a:pt x="153049" y="100829"/>
                  </a:cubicBezTo>
                  <a:lnTo>
                    <a:pt x="144476" y="94161"/>
                  </a:lnTo>
                  <a:lnTo>
                    <a:pt x="215914" y="6531"/>
                  </a:lnTo>
                  <a:cubicBezTo>
                    <a:pt x="222581" y="-1089"/>
                    <a:pt x="233059" y="-2041"/>
                    <a:pt x="240679" y="3674"/>
                  </a:cubicBezTo>
                  <a:lnTo>
                    <a:pt x="809321" y="470399"/>
                  </a:lnTo>
                  <a:cubicBezTo>
                    <a:pt x="816941" y="477066"/>
                    <a:pt x="817894" y="487544"/>
                    <a:pt x="812179" y="495164"/>
                  </a:cubicBezTo>
                  <a:lnTo>
                    <a:pt x="599771" y="754244"/>
                  </a:lnTo>
                  <a:cubicBezTo>
                    <a:pt x="593104" y="761864"/>
                    <a:pt x="582626" y="762816"/>
                    <a:pt x="575006" y="757102"/>
                  </a:cubicBezTo>
                  <a:lnTo>
                    <a:pt x="6364" y="290376"/>
                  </a:lnTo>
                  <a:cubicBezTo>
                    <a:pt x="-1256" y="285614"/>
                    <a:pt x="-2209" y="274184"/>
                    <a:pt x="4459" y="266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246325" y="1338825"/>
            <a:ext cx="55563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246325" y="2219151"/>
            <a:ext cx="55563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 rot="5400000">
            <a:off x="-679350" y="4751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accent5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328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8" name="Google Shape;238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5328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40" name="Google Shape;240;p8"/>
          <p:cNvGrpSpPr/>
          <p:nvPr/>
        </p:nvGrpSpPr>
        <p:grpSpPr>
          <a:xfrm rot="1363262" flipH="1">
            <a:off x="6269153" y="531407"/>
            <a:ext cx="2965511" cy="1064402"/>
            <a:chOff x="2882675" y="129528"/>
            <a:chExt cx="6946105" cy="2493146"/>
          </a:xfrm>
        </p:grpSpPr>
        <p:sp>
          <p:nvSpPr>
            <p:cNvPr id="241" name="Google Shape;241;p8"/>
            <p:cNvSpPr/>
            <p:nvPr/>
          </p:nvSpPr>
          <p:spPr>
            <a:xfrm>
              <a:off x="3974985" y="129528"/>
              <a:ext cx="5853795" cy="1669285"/>
            </a:xfrm>
            <a:custGeom>
              <a:avLst/>
              <a:gdLst/>
              <a:ahLst/>
              <a:cxnLst/>
              <a:rect l="l" t="t" r="r" b="b"/>
              <a:pathLst>
                <a:path w="6540553" h="1582261" extrusionOk="0">
                  <a:moveTo>
                    <a:pt x="78785" y="0"/>
                  </a:moveTo>
                  <a:lnTo>
                    <a:pt x="6473483" y="0"/>
                  </a:lnTo>
                  <a:lnTo>
                    <a:pt x="6540553" y="216185"/>
                  </a:lnTo>
                  <a:lnTo>
                    <a:pt x="5549124" y="1576602"/>
                  </a:lnTo>
                  <a:lnTo>
                    <a:pt x="891252" y="1582261"/>
                  </a:lnTo>
                  <a:lnTo>
                    <a:pt x="0" y="199210"/>
                  </a:lnTo>
                  <a:lnTo>
                    <a:pt x="78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288893" y="1592328"/>
              <a:ext cx="1739122" cy="1030346"/>
            </a:xfrm>
            <a:custGeom>
              <a:avLst/>
              <a:gdLst/>
              <a:ahLst/>
              <a:cxnLst/>
              <a:rect l="l" t="t" r="r" b="b"/>
              <a:pathLst>
                <a:path w="1009650" h="598169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598170"/>
                  </a:lnTo>
                  <a:lnTo>
                    <a:pt x="0" y="598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288893" y="1592328"/>
              <a:ext cx="1739122" cy="602129"/>
            </a:xfrm>
            <a:custGeom>
              <a:avLst/>
              <a:gdLst/>
              <a:ahLst/>
              <a:cxnLst/>
              <a:rect l="l" t="t" r="r" b="b"/>
              <a:pathLst>
                <a:path w="1009650" h="349567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349568"/>
                  </a:lnTo>
                  <a:lnTo>
                    <a:pt x="0" y="349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882675" y="495907"/>
              <a:ext cx="6551239" cy="1450361"/>
            </a:xfrm>
            <a:custGeom>
              <a:avLst/>
              <a:gdLst/>
              <a:ahLst/>
              <a:cxnLst/>
              <a:rect l="l" t="t" r="r" b="b"/>
              <a:pathLst>
                <a:path w="3803332" h="842009" extrusionOk="0">
                  <a:moveTo>
                    <a:pt x="0" y="0"/>
                  </a:moveTo>
                  <a:lnTo>
                    <a:pt x="3803333" y="0"/>
                  </a:lnTo>
                  <a:lnTo>
                    <a:pt x="3286125" y="842010"/>
                  </a:lnTo>
                  <a:lnTo>
                    <a:pt x="517207" y="8420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2923708" y="563201"/>
              <a:ext cx="6467564" cy="1196056"/>
            </a:xfrm>
            <a:custGeom>
              <a:avLst/>
              <a:gdLst/>
              <a:ahLst/>
              <a:cxnLst/>
              <a:rect l="l" t="t" r="r" b="b"/>
              <a:pathLst>
                <a:path w="3754754" h="694372" extrusionOk="0">
                  <a:moveTo>
                    <a:pt x="3754755" y="0"/>
                  </a:moveTo>
                  <a:lnTo>
                    <a:pt x="3328035" y="694373"/>
                  </a:lnTo>
                  <a:lnTo>
                    <a:pt x="426720" y="69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2882675" y="364599"/>
              <a:ext cx="6551239" cy="131255"/>
            </a:xfrm>
            <a:custGeom>
              <a:avLst/>
              <a:gdLst/>
              <a:ahLst/>
              <a:cxnLst/>
              <a:rect l="l" t="t" r="r" b="b"/>
              <a:pathLst>
                <a:path w="3803332" h="76200" extrusionOk="0">
                  <a:moveTo>
                    <a:pt x="0" y="76200"/>
                  </a:moveTo>
                  <a:lnTo>
                    <a:pt x="3803333" y="76200"/>
                  </a:lnTo>
                  <a:lnTo>
                    <a:pt x="3756660" y="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 rot="49119" flipH="1">
            <a:off x="6558288" y="1461161"/>
            <a:ext cx="1766301" cy="1184316"/>
            <a:chOff x="1617511" y="3116363"/>
            <a:chExt cx="4137082" cy="2773939"/>
          </a:xfrm>
        </p:grpSpPr>
        <p:sp>
          <p:nvSpPr>
            <p:cNvPr id="248" name="Google Shape;248;p8"/>
            <p:cNvSpPr/>
            <p:nvPr/>
          </p:nvSpPr>
          <p:spPr>
            <a:xfrm rot="-1285870">
              <a:off x="1791766" y="3765879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 rot="-1285870">
              <a:off x="1750344" y="3788938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1748503" y="3281277"/>
              <a:ext cx="3796535" cy="2385549"/>
            </a:xfrm>
            <a:custGeom>
              <a:avLst/>
              <a:gdLst/>
              <a:ahLst/>
              <a:cxnLst/>
              <a:rect l="l" t="t" r="r" b="b"/>
              <a:pathLst>
                <a:path w="2204084" h="1384934" extrusionOk="0">
                  <a:moveTo>
                    <a:pt x="235268" y="829628"/>
                  </a:moveTo>
                  <a:cubicBezTo>
                    <a:pt x="277178" y="813435"/>
                    <a:pt x="319088" y="797243"/>
                    <a:pt x="360045" y="780097"/>
                  </a:cubicBezTo>
                  <a:cubicBezTo>
                    <a:pt x="371475" y="809625"/>
                    <a:pt x="383858" y="840105"/>
                    <a:pt x="395288" y="869632"/>
                  </a:cubicBezTo>
                  <a:cubicBezTo>
                    <a:pt x="353378" y="885825"/>
                    <a:pt x="311468" y="902018"/>
                    <a:pt x="270510" y="919163"/>
                  </a:cubicBezTo>
                  <a:cubicBezTo>
                    <a:pt x="258127" y="889635"/>
                    <a:pt x="246698" y="860107"/>
                    <a:pt x="235268" y="829628"/>
                  </a:cubicBezTo>
                  <a:lnTo>
                    <a:pt x="235268" y="829628"/>
                  </a:lnTo>
                  <a:close/>
                  <a:moveTo>
                    <a:pt x="183833" y="699135"/>
                  </a:moveTo>
                  <a:cubicBezTo>
                    <a:pt x="195263" y="728663"/>
                    <a:pt x="207645" y="759143"/>
                    <a:pt x="219075" y="788670"/>
                  </a:cubicBezTo>
                  <a:cubicBezTo>
                    <a:pt x="260985" y="772478"/>
                    <a:pt x="302895" y="756285"/>
                    <a:pt x="343853" y="739140"/>
                  </a:cubicBezTo>
                  <a:cubicBezTo>
                    <a:pt x="332423" y="709613"/>
                    <a:pt x="320040" y="679132"/>
                    <a:pt x="308610" y="649605"/>
                  </a:cubicBezTo>
                  <a:cubicBezTo>
                    <a:pt x="266700" y="665797"/>
                    <a:pt x="225743" y="681990"/>
                    <a:pt x="183833" y="699135"/>
                  </a:cubicBezTo>
                  <a:lnTo>
                    <a:pt x="183833" y="699135"/>
                  </a:lnTo>
                  <a:close/>
                  <a:moveTo>
                    <a:pt x="1838325" y="49530"/>
                  </a:moveTo>
                  <a:lnTo>
                    <a:pt x="1963103" y="0"/>
                  </a:lnTo>
                  <a:lnTo>
                    <a:pt x="1998345" y="89535"/>
                  </a:lnTo>
                  <a:lnTo>
                    <a:pt x="1873568" y="139065"/>
                  </a:lnTo>
                  <a:lnTo>
                    <a:pt x="1838325" y="49530"/>
                  </a:lnTo>
                  <a:lnTo>
                    <a:pt x="1838325" y="49530"/>
                  </a:lnTo>
                  <a:close/>
                  <a:moveTo>
                    <a:pt x="367665" y="626745"/>
                  </a:moveTo>
                  <a:cubicBezTo>
                    <a:pt x="409575" y="610553"/>
                    <a:pt x="451485" y="594360"/>
                    <a:pt x="492443" y="577215"/>
                  </a:cubicBezTo>
                  <a:cubicBezTo>
                    <a:pt x="503873" y="606743"/>
                    <a:pt x="516255" y="637222"/>
                    <a:pt x="527685" y="666750"/>
                  </a:cubicBezTo>
                  <a:cubicBezTo>
                    <a:pt x="485775" y="682943"/>
                    <a:pt x="443865" y="699135"/>
                    <a:pt x="402908" y="716280"/>
                  </a:cubicBezTo>
                  <a:cubicBezTo>
                    <a:pt x="391478" y="686753"/>
                    <a:pt x="379095" y="656272"/>
                    <a:pt x="367665" y="626745"/>
                  </a:cubicBezTo>
                  <a:lnTo>
                    <a:pt x="367665" y="626745"/>
                  </a:lnTo>
                  <a:close/>
                  <a:moveTo>
                    <a:pt x="551498" y="554355"/>
                  </a:moveTo>
                  <a:cubicBezTo>
                    <a:pt x="593408" y="538163"/>
                    <a:pt x="635318" y="521970"/>
                    <a:pt x="676275" y="504825"/>
                  </a:cubicBezTo>
                  <a:cubicBezTo>
                    <a:pt x="687705" y="534353"/>
                    <a:pt x="700088" y="564833"/>
                    <a:pt x="711518" y="594360"/>
                  </a:cubicBezTo>
                  <a:cubicBezTo>
                    <a:pt x="669608" y="610553"/>
                    <a:pt x="627698" y="626745"/>
                    <a:pt x="586740" y="643890"/>
                  </a:cubicBezTo>
                  <a:cubicBezTo>
                    <a:pt x="575310" y="614363"/>
                    <a:pt x="562928" y="584835"/>
                    <a:pt x="551498" y="554355"/>
                  </a:cubicBezTo>
                  <a:lnTo>
                    <a:pt x="551498" y="554355"/>
                  </a:lnTo>
                  <a:close/>
                  <a:moveTo>
                    <a:pt x="735330" y="481965"/>
                  </a:moveTo>
                  <a:cubicBezTo>
                    <a:pt x="777240" y="465772"/>
                    <a:pt x="819150" y="449580"/>
                    <a:pt x="860108" y="432435"/>
                  </a:cubicBezTo>
                  <a:cubicBezTo>
                    <a:pt x="871538" y="461963"/>
                    <a:pt x="883920" y="492442"/>
                    <a:pt x="895350" y="521970"/>
                  </a:cubicBezTo>
                  <a:cubicBezTo>
                    <a:pt x="853440" y="538163"/>
                    <a:pt x="811530" y="554355"/>
                    <a:pt x="770573" y="571500"/>
                  </a:cubicBezTo>
                  <a:cubicBezTo>
                    <a:pt x="759143" y="541972"/>
                    <a:pt x="746760" y="512445"/>
                    <a:pt x="735330" y="481965"/>
                  </a:cubicBezTo>
                  <a:lnTo>
                    <a:pt x="735330" y="481965"/>
                  </a:lnTo>
                  <a:close/>
                  <a:moveTo>
                    <a:pt x="919163" y="410528"/>
                  </a:moveTo>
                  <a:cubicBezTo>
                    <a:pt x="961073" y="394335"/>
                    <a:pt x="1002983" y="378142"/>
                    <a:pt x="1043940" y="360997"/>
                  </a:cubicBezTo>
                  <a:cubicBezTo>
                    <a:pt x="1055370" y="390525"/>
                    <a:pt x="1067753" y="421005"/>
                    <a:pt x="1079183" y="450533"/>
                  </a:cubicBezTo>
                  <a:cubicBezTo>
                    <a:pt x="1037273" y="466725"/>
                    <a:pt x="995363" y="482917"/>
                    <a:pt x="954405" y="500063"/>
                  </a:cubicBezTo>
                  <a:cubicBezTo>
                    <a:pt x="942975" y="469583"/>
                    <a:pt x="930593" y="440055"/>
                    <a:pt x="919163" y="410528"/>
                  </a:cubicBezTo>
                  <a:lnTo>
                    <a:pt x="919163" y="410528"/>
                  </a:lnTo>
                  <a:close/>
                  <a:moveTo>
                    <a:pt x="1102995" y="338138"/>
                  </a:moveTo>
                  <a:cubicBezTo>
                    <a:pt x="1144905" y="321945"/>
                    <a:pt x="1186815" y="305753"/>
                    <a:pt x="1227773" y="289560"/>
                  </a:cubicBezTo>
                  <a:cubicBezTo>
                    <a:pt x="1239203" y="319088"/>
                    <a:pt x="1251585" y="349567"/>
                    <a:pt x="1263015" y="379095"/>
                  </a:cubicBezTo>
                  <a:cubicBezTo>
                    <a:pt x="1221105" y="395288"/>
                    <a:pt x="1179195" y="411480"/>
                    <a:pt x="1138238" y="428625"/>
                  </a:cubicBezTo>
                  <a:cubicBezTo>
                    <a:pt x="1126808" y="398145"/>
                    <a:pt x="1114425" y="367665"/>
                    <a:pt x="1102995" y="338138"/>
                  </a:cubicBezTo>
                  <a:lnTo>
                    <a:pt x="1102995" y="338138"/>
                  </a:lnTo>
                  <a:close/>
                  <a:moveTo>
                    <a:pt x="1286828" y="265747"/>
                  </a:moveTo>
                  <a:cubicBezTo>
                    <a:pt x="1328738" y="249555"/>
                    <a:pt x="1370648" y="233363"/>
                    <a:pt x="1411605" y="216217"/>
                  </a:cubicBezTo>
                  <a:cubicBezTo>
                    <a:pt x="1423035" y="245745"/>
                    <a:pt x="1435418" y="276225"/>
                    <a:pt x="1446848" y="305753"/>
                  </a:cubicBezTo>
                  <a:cubicBezTo>
                    <a:pt x="1404938" y="321945"/>
                    <a:pt x="1363028" y="338138"/>
                    <a:pt x="1322070" y="355283"/>
                  </a:cubicBezTo>
                  <a:cubicBezTo>
                    <a:pt x="1310640" y="325755"/>
                    <a:pt x="1299210" y="296228"/>
                    <a:pt x="1286828" y="265747"/>
                  </a:cubicBezTo>
                  <a:lnTo>
                    <a:pt x="1286828" y="265747"/>
                  </a:lnTo>
                  <a:close/>
                  <a:moveTo>
                    <a:pt x="1470660" y="194310"/>
                  </a:moveTo>
                  <a:cubicBezTo>
                    <a:pt x="1512570" y="178117"/>
                    <a:pt x="1554480" y="161925"/>
                    <a:pt x="1595438" y="144780"/>
                  </a:cubicBezTo>
                  <a:cubicBezTo>
                    <a:pt x="1606868" y="174308"/>
                    <a:pt x="1619250" y="204788"/>
                    <a:pt x="1630680" y="234315"/>
                  </a:cubicBezTo>
                  <a:cubicBezTo>
                    <a:pt x="1588770" y="250508"/>
                    <a:pt x="1546860" y="266700"/>
                    <a:pt x="1505903" y="283845"/>
                  </a:cubicBezTo>
                  <a:cubicBezTo>
                    <a:pt x="1494473" y="253365"/>
                    <a:pt x="1483043" y="223838"/>
                    <a:pt x="1470660" y="194310"/>
                  </a:cubicBezTo>
                  <a:lnTo>
                    <a:pt x="1470660" y="194310"/>
                  </a:lnTo>
                  <a:close/>
                  <a:moveTo>
                    <a:pt x="1654493" y="121920"/>
                  </a:moveTo>
                  <a:cubicBezTo>
                    <a:pt x="1696403" y="105728"/>
                    <a:pt x="1738313" y="89535"/>
                    <a:pt x="1779270" y="72390"/>
                  </a:cubicBezTo>
                  <a:cubicBezTo>
                    <a:pt x="1790700" y="101917"/>
                    <a:pt x="1803083" y="132397"/>
                    <a:pt x="1814513" y="161925"/>
                  </a:cubicBezTo>
                  <a:cubicBezTo>
                    <a:pt x="1772603" y="178117"/>
                    <a:pt x="1730693" y="194310"/>
                    <a:pt x="1689735" y="211455"/>
                  </a:cubicBezTo>
                  <a:cubicBezTo>
                    <a:pt x="1678305" y="181928"/>
                    <a:pt x="1666875" y="151447"/>
                    <a:pt x="1654493" y="121920"/>
                  </a:cubicBezTo>
                  <a:lnTo>
                    <a:pt x="1654493" y="121920"/>
                  </a:lnTo>
                  <a:close/>
                  <a:moveTo>
                    <a:pt x="0" y="770572"/>
                  </a:moveTo>
                  <a:lnTo>
                    <a:pt x="124778" y="721043"/>
                  </a:lnTo>
                  <a:lnTo>
                    <a:pt x="160020" y="810578"/>
                  </a:lnTo>
                  <a:lnTo>
                    <a:pt x="35243" y="860107"/>
                  </a:lnTo>
                  <a:lnTo>
                    <a:pt x="0" y="770572"/>
                  </a:lnTo>
                  <a:lnTo>
                    <a:pt x="0" y="770572"/>
                  </a:lnTo>
                  <a:close/>
                  <a:moveTo>
                    <a:pt x="286703" y="961072"/>
                  </a:moveTo>
                  <a:cubicBezTo>
                    <a:pt x="298133" y="990600"/>
                    <a:pt x="310515" y="1021080"/>
                    <a:pt x="321945" y="1050607"/>
                  </a:cubicBezTo>
                  <a:cubicBezTo>
                    <a:pt x="363855" y="1034415"/>
                    <a:pt x="405765" y="1018222"/>
                    <a:pt x="446723" y="1001078"/>
                  </a:cubicBezTo>
                  <a:cubicBezTo>
                    <a:pt x="435293" y="971550"/>
                    <a:pt x="422910" y="941070"/>
                    <a:pt x="411480" y="911543"/>
                  </a:cubicBezTo>
                  <a:cubicBezTo>
                    <a:pt x="369570" y="928688"/>
                    <a:pt x="328613" y="944880"/>
                    <a:pt x="286703" y="961072"/>
                  </a:cubicBezTo>
                  <a:lnTo>
                    <a:pt x="286703" y="961072"/>
                  </a:lnTo>
                  <a:close/>
                  <a:moveTo>
                    <a:pt x="338138" y="1092518"/>
                  </a:moveTo>
                  <a:cubicBezTo>
                    <a:pt x="380048" y="1076325"/>
                    <a:pt x="421958" y="1060132"/>
                    <a:pt x="462915" y="1042988"/>
                  </a:cubicBezTo>
                  <a:cubicBezTo>
                    <a:pt x="474345" y="1072515"/>
                    <a:pt x="486728" y="1102995"/>
                    <a:pt x="498158" y="1132523"/>
                  </a:cubicBezTo>
                  <a:cubicBezTo>
                    <a:pt x="456248" y="1148715"/>
                    <a:pt x="414338" y="1164907"/>
                    <a:pt x="373380" y="1182053"/>
                  </a:cubicBezTo>
                  <a:cubicBezTo>
                    <a:pt x="360998" y="1151573"/>
                    <a:pt x="349568" y="1122045"/>
                    <a:pt x="338138" y="1092518"/>
                  </a:cubicBezTo>
                  <a:lnTo>
                    <a:pt x="338138" y="1092518"/>
                  </a:lnTo>
                  <a:close/>
                  <a:moveTo>
                    <a:pt x="389573" y="1223010"/>
                  </a:moveTo>
                  <a:cubicBezTo>
                    <a:pt x="401003" y="1252538"/>
                    <a:pt x="413385" y="1283018"/>
                    <a:pt x="424815" y="1312545"/>
                  </a:cubicBezTo>
                  <a:cubicBezTo>
                    <a:pt x="466725" y="1296353"/>
                    <a:pt x="508635" y="1280160"/>
                    <a:pt x="549593" y="1263968"/>
                  </a:cubicBezTo>
                  <a:cubicBezTo>
                    <a:pt x="538163" y="1234440"/>
                    <a:pt x="525780" y="1203960"/>
                    <a:pt x="514350" y="1174432"/>
                  </a:cubicBezTo>
                  <a:cubicBezTo>
                    <a:pt x="472440" y="1190625"/>
                    <a:pt x="431483" y="1206818"/>
                    <a:pt x="389573" y="1223010"/>
                  </a:cubicBezTo>
                  <a:lnTo>
                    <a:pt x="389573" y="1223010"/>
                  </a:lnTo>
                  <a:close/>
                  <a:moveTo>
                    <a:pt x="2044065" y="574358"/>
                  </a:moveTo>
                  <a:lnTo>
                    <a:pt x="2168843" y="524828"/>
                  </a:lnTo>
                  <a:lnTo>
                    <a:pt x="2204085" y="614363"/>
                  </a:lnTo>
                  <a:lnTo>
                    <a:pt x="2079308" y="663893"/>
                  </a:lnTo>
                  <a:lnTo>
                    <a:pt x="2044065" y="574358"/>
                  </a:lnTo>
                  <a:lnTo>
                    <a:pt x="2044065" y="574358"/>
                  </a:lnTo>
                  <a:close/>
                  <a:moveTo>
                    <a:pt x="573405" y="1151573"/>
                  </a:moveTo>
                  <a:cubicBezTo>
                    <a:pt x="615315" y="1135380"/>
                    <a:pt x="657225" y="1119188"/>
                    <a:pt x="698183" y="1102043"/>
                  </a:cubicBezTo>
                  <a:cubicBezTo>
                    <a:pt x="709613" y="1131570"/>
                    <a:pt x="721995" y="1162050"/>
                    <a:pt x="733425" y="1191578"/>
                  </a:cubicBezTo>
                  <a:cubicBezTo>
                    <a:pt x="691515" y="1207770"/>
                    <a:pt x="649605" y="1223963"/>
                    <a:pt x="608648" y="1241107"/>
                  </a:cubicBezTo>
                  <a:cubicBezTo>
                    <a:pt x="597218" y="1210628"/>
                    <a:pt x="584835" y="1181100"/>
                    <a:pt x="573405" y="1151573"/>
                  </a:cubicBezTo>
                  <a:lnTo>
                    <a:pt x="573405" y="1151573"/>
                  </a:lnTo>
                  <a:close/>
                  <a:moveTo>
                    <a:pt x="757238" y="1079182"/>
                  </a:moveTo>
                  <a:cubicBezTo>
                    <a:pt x="799148" y="1062990"/>
                    <a:pt x="841058" y="1046797"/>
                    <a:pt x="882015" y="1029653"/>
                  </a:cubicBezTo>
                  <a:cubicBezTo>
                    <a:pt x="893445" y="1059180"/>
                    <a:pt x="905828" y="1089660"/>
                    <a:pt x="917258" y="1119188"/>
                  </a:cubicBezTo>
                  <a:cubicBezTo>
                    <a:pt x="875348" y="1135380"/>
                    <a:pt x="833438" y="1151573"/>
                    <a:pt x="792480" y="1168718"/>
                  </a:cubicBezTo>
                  <a:cubicBezTo>
                    <a:pt x="781050" y="1139190"/>
                    <a:pt x="768668" y="1108710"/>
                    <a:pt x="757238" y="1079182"/>
                  </a:cubicBezTo>
                  <a:lnTo>
                    <a:pt x="757238" y="1079182"/>
                  </a:lnTo>
                  <a:close/>
                  <a:moveTo>
                    <a:pt x="941070" y="1006793"/>
                  </a:moveTo>
                  <a:cubicBezTo>
                    <a:pt x="982980" y="990600"/>
                    <a:pt x="1024890" y="974407"/>
                    <a:pt x="1065848" y="957263"/>
                  </a:cubicBezTo>
                  <a:cubicBezTo>
                    <a:pt x="1077278" y="986790"/>
                    <a:pt x="1089660" y="1017270"/>
                    <a:pt x="1101090" y="1046797"/>
                  </a:cubicBezTo>
                  <a:cubicBezTo>
                    <a:pt x="1059180" y="1062990"/>
                    <a:pt x="1017270" y="1079182"/>
                    <a:pt x="976313" y="1096328"/>
                  </a:cubicBezTo>
                  <a:cubicBezTo>
                    <a:pt x="964883" y="1066800"/>
                    <a:pt x="952500" y="1037272"/>
                    <a:pt x="941070" y="1006793"/>
                  </a:cubicBezTo>
                  <a:lnTo>
                    <a:pt x="941070" y="1006793"/>
                  </a:lnTo>
                  <a:close/>
                  <a:moveTo>
                    <a:pt x="1124903" y="935355"/>
                  </a:moveTo>
                  <a:cubicBezTo>
                    <a:pt x="1166813" y="919163"/>
                    <a:pt x="1208723" y="902970"/>
                    <a:pt x="1249680" y="885825"/>
                  </a:cubicBezTo>
                  <a:cubicBezTo>
                    <a:pt x="1261110" y="915353"/>
                    <a:pt x="1273493" y="945832"/>
                    <a:pt x="1284923" y="975360"/>
                  </a:cubicBezTo>
                  <a:cubicBezTo>
                    <a:pt x="1243013" y="991553"/>
                    <a:pt x="1201103" y="1007745"/>
                    <a:pt x="1160145" y="1024890"/>
                  </a:cubicBezTo>
                  <a:cubicBezTo>
                    <a:pt x="1148715" y="994410"/>
                    <a:pt x="1136333" y="964882"/>
                    <a:pt x="1124903" y="935355"/>
                  </a:cubicBezTo>
                  <a:lnTo>
                    <a:pt x="1124903" y="935355"/>
                  </a:lnTo>
                  <a:close/>
                  <a:moveTo>
                    <a:pt x="1308735" y="862965"/>
                  </a:moveTo>
                  <a:cubicBezTo>
                    <a:pt x="1350645" y="846772"/>
                    <a:pt x="1392555" y="830580"/>
                    <a:pt x="1433513" y="813435"/>
                  </a:cubicBezTo>
                  <a:cubicBezTo>
                    <a:pt x="1444943" y="842963"/>
                    <a:pt x="1457325" y="873443"/>
                    <a:pt x="1468755" y="902970"/>
                  </a:cubicBezTo>
                  <a:cubicBezTo>
                    <a:pt x="1426845" y="919163"/>
                    <a:pt x="1384935" y="935355"/>
                    <a:pt x="1343978" y="952500"/>
                  </a:cubicBezTo>
                  <a:cubicBezTo>
                    <a:pt x="1332548" y="922972"/>
                    <a:pt x="1321118" y="892493"/>
                    <a:pt x="1308735" y="862965"/>
                  </a:cubicBezTo>
                  <a:lnTo>
                    <a:pt x="1308735" y="862965"/>
                  </a:lnTo>
                  <a:close/>
                  <a:moveTo>
                    <a:pt x="1492568" y="790575"/>
                  </a:moveTo>
                  <a:cubicBezTo>
                    <a:pt x="1534478" y="774382"/>
                    <a:pt x="1576388" y="758190"/>
                    <a:pt x="1617345" y="741045"/>
                  </a:cubicBezTo>
                  <a:cubicBezTo>
                    <a:pt x="1628775" y="770572"/>
                    <a:pt x="1641158" y="801053"/>
                    <a:pt x="1652588" y="830580"/>
                  </a:cubicBezTo>
                  <a:cubicBezTo>
                    <a:pt x="1610678" y="846772"/>
                    <a:pt x="1568768" y="862965"/>
                    <a:pt x="1527810" y="880110"/>
                  </a:cubicBezTo>
                  <a:cubicBezTo>
                    <a:pt x="1516380" y="850582"/>
                    <a:pt x="1504950" y="821055"/>
                    <a:pt x="1492568" y="790575"/>
                  </a:cubicBezTo>
                  <a:lnTo>
                    <a:pt x="1492568" y="790575"/>
                  </a:lnTo>
                  <a:close/>
                  <a:moveTo>
                    <a:pt x="1676400" y="718185"/>
                  </a:moveTo>
                  <a:cubicBezTo>
                    <a:pt x="1718310" y="701993"/>
                    <a:pt x="1760220" y="685800"/>
                    <a:pt x="1801178" y="668655"/>
                  </a:cubicBezTo>
                  <a:cubicBezTo>
                    <a:pt x="1812608" y="698182"/>
                    <a:pt x="1824990" y="728663"/>
                    <a:pt x="1836420" y="758190"/>
                  </a:cubicBezTo>
                  <a:cubicBezTo>
                    <a:pt x="1794510" y="774382"/>
                    <a:pt x="1752600" y="790575"/>
                    <a:pt x="1711643" y="807720"/>
                  </a:cubicBezTo>
                  <a:cubicBezTo>
                    <a:pt x="1700213" y="778193"/>
                    <a:pt x="1688783" y="748665"/>
                    <a:pt x="1676400" y="718185"/>
                  </a:cubicBezTo>
                  <a:lnTo>
                    <a:pt x="1676400" y="718185"/>
                  </a:lnTo>
                  <a:close/>
                  <a:moveTo>
                    <a:pt x="1860233" y="646747"/>
                  </a:moveTo>
                  <a:cubicBezTo>
                    <a:pt x="1902143" y="630555"/>
                    <a:pt x="1944053" y="614363"/>
                    <a:pt x="1985010" y="597218"/>
                  </a:cubicBezTo>
                  <a:cubicBezTo>
                    <a:pt x="1996440" y="626745"/>
                    <a:pt x="2008823" y="657225"/>
                    <a:pt x="2020253" y="686753"/>
                  </a:cubicBezTo>
                  <a:cubicBezTo>
                    <a:pt x="1978343" y="702945"/>
                    <a:pt x="1936433" y="719138"/>
                    <a:pt x="1895475" y="736282"/>
                  </a:cubicBezTo>
                  <a:cubicBezTo>
                    <a:pt x="1884045" y="705803"/>
                    <a:pt x="1872615" y="676275"/>
                    <a:pt x="1860233" y="646747"/>
                  </a:cubicBezTo>
                  <a:lnTo>
                    <a:pt x="1860233" y="646747"/>
                  </a:lnTo>
                  <a:close/>
                  <a:moveTo>
                    <a:pt x="205740" y="1295400"/>
                  </a:moveTo>
                  <a:lnTo>
                    <a:pt x="330518" y="1245870"/>
                  </a:lnTo>
                  <a:lnTo>
                    <a:pt x="365760" y="1335405"/>
                  </a:lnTo>
                  <a:lnTo>
                    <a:pt x="240983" y="1384935"/>
                  </a:lnTo>
                  <a:lnTo>
                    <a:pt x="205740" y="1295400"/>
                  </a:lnTo>
                  <a:lnTo>
                    <a:pt x="205740" y="1295400"/>
                  </a:lnTo>
                  <a:close/>
                  <a:moveTo>
                    <a:pt x="1992630" y="442913"/>
                  </a:moveTo>
                  <a:cubicBezTo>
                    <a:pt x="2004060" y="472440"/>
                    <a:pt x="2016443" y="502920"/>
                    <a:pt x="2027873" y="532447"/>
                  </a:cubicBezTo>
                  <a:cubicBezTo>
                    <a:pt x="2069783" y="516255"/>
                    <a:pt x="2111693" y="500063"/>
                    <a:pt x="2152650" y="482917"/>
                  </a:cubicBezTo>
                  <a:cubicBezTo>
                    <a:pt x="2141220" y="453390"/>
                    <a:pt x="2128838" y="422910"/>
                    <a:pt x="2117408" y="393383"/>
                  </a:cubicBezTo>
                  <a:cubicBezTo>
                    <a:pt x="2076450" y="410528"/>
                    <a:pt x="2034540" y="426720"/>
                    <a:pt x="1992630" y="442913"/>
                  </a:cubicBezTo>
                  <a:lnTo>
                    <a:pt x="1992630" y="442913"/>
                  </a:lnTo>
                  <a:close/>
                  <a:moveTo>
                    <a:pt x="521970" y="1020128"/>
                  </a:moveTo>
                  <a:cubicBezTo>
                    <a:pt x="533400" y="1049655"/>
                    <a:pt x="545783" y="1080135"/>
                    <a:pt x="557213" y="1109663"/>
                  </a:cubicBezTo>
                  <a:cubicBezTo>
                    <a:pt x="599123" y="1093470"/>
                    <a:pt x="641033" y="1077278"/>
                    <a:pt x="681990" y="1060132"/>
                  </a:cubicBezTo>
                  <a:cubicBezTo>
                    <a:pt x="670560" y="1030605"/>
                    <a:pt x="658178" y="1000125"/>
                    <a:pt x="646748" y="970597"/>
                  </a:cubicBezTo>
                  <a:cubicBezTo>
                    <a:pt x="604838" y="987743"/>
                    <a:pt x="563880" y="1003935"/>
                    <a:pt x="521970" y="1020128"/>
                  </a:cubicBezTo>
                  <a:lnTo>
                    <a:pt x="521970" y="1020128"/>
                  </a:lnTo>
                  <a:close/>
                  <a:moveTo>
                    <a:pt x="705803" y="947738"/>
                  </a:moveTo>
                  <a:cubicBezTo>
                    <a:pt x="717233" y="977265"/>
                    <a:pt x="729615" y="1007745"/>
                    <a:pt x="741045" y="1037272"/>
                  </a:cubicBezTo>
                  <a:cubicBezTo>
                    <a:pt x="782955" y="1021080"/>
                    <a:pt x="824865" y="1004888"/>
                    <a:pt x="865823" y="987743"/>
                  </a:cubicBezTo>
                  <a:cubicBezTo>
                    <a:pt x="854393" y="958215"/>
                    <a:pt x="842010" y="927735"/>
                    <a:pt x="830580" y="898207"/>
                  </a:cubicBezTo>
                  <a:cubicBezTo>
                    <a:pt x="789623" y="915353"/>
                    <a:pt x="747713" y="931545"/>
                    <a:pt x="705803" y="947738"/>
                  </a:cubicBezTo>
                  <a:lnTo>
                    <a:pt x="705803" y="947738"/>
                  </a:lnTo>
                  <a:close/>
                  <a:moveTo>
                    <a:pt x="889635" y="876300"/>
                  </a:moveTo>
                  <a:cubicBezTo>
                    <a:pt x="901065" y="905828"/>
                    <a:pt x="913448" y="936307"/>
                    <a:pt x="924878" y="965835"/>
                  </a:cubicBezTo>
                  <a:cubicBezTo>
                    <a:pt x="966788" y="949643"/>
                    <a:pt x="1008698" y="933450"/>
                    <a:pt x="1049655" y="916305"/>
                  </a:cubicBezTo>
                  <a:cubicBezTo>
                    <a:pt x="1038225" y="886778"/>
                    <a:pt x="1025843" y="856297"/>
                    <a:pt x="1014413" y="826770"/>
                  </a:cubicBezTo>
                  <a:cubicBezTo>
                    <a:pt x="973455" y="842963"/>
                    <a:pt x="931545" y="859155"/>
                    <a:pt x="889635" y="876300"/>
                  </a:cubicBezTo>
                  <a:lnTo>
                    <a:pt x="889635" y="876300"/>
                  </a:lnTo>
                  <a:close/>
                  <a:moveTo>
                    <a:pt x="1073468" y="803910"/>
                  </a:moveTo>
                  <a:cubicBezTo>
                    <a:pt x="1084898" y="833438"/>
                    <a:pt x="1097280" y="863918"/>
                    <a:pt x="1108710" y="893445"/>
                  </a:cubicBezTo>
                  <a:cubicBezTo>
                    <a:pt x="1150620" y="877253"/>
                    <a:pt x="1192530" y="861060"/>
                    <a:pt x="1233488" y="843915"/>
                  </a:cubicBezTo>
                  <a:cubicBezTo>
                    <a:pt x="1222058" y="814388"/>
                    <a:pt x="1209675" y="783907"/>
                    <a:pt x="1198245" y="754380"/>
                  </a:cubicBezTo>
                  <a:cubicBezTo>
                    <a:pt x="1157288" y="770572"/>
                    <a:pt x="1115378" y="787718"/>
                    <a:pt x="1073468" y="803910"/>
                  </a:cubicBezTo>
                  <a:lnTo>
                    <a:pt x="1073468" y="803910"/>
                  </a:lnTo>
                  <a:close/>
                  <a:moveTo>
                    <a:pt x="1257300" y="731520"/>
                  </a:moveTo>
                  <a:cubicBezTo>
                    <a:pt x="1268730" y="761047"/>
                    <a:pt x="1281113" y="791528"/>
                    <a:pt x="1292543" y="821055"/>
                  </a:cubicBezTo>
                  <a:cubicBezTo>
                    <a:pt x="1334453" y="804863"/>
                    <a:pt x="1376363" y="788670"/>
                    <a:pt x="1417320" y="771525"/>
                  </a:cubicBezTo>
                  <a:cubicBezTo>
                    <a:pt x="1405890" y="741997"/>
                    <a:pt x="1393508" y="711518"/>
                    <a:pt x="1382078" y="681990"/>
                  </a:cubicBezTo>
                  <a:cubicBezTo>
                    <a:pt x="1341120" y="699135"/>
                    <a:pt x="1299210" y="715328"/>
                    <a:pt x="1257300" y="731520"/>
                  </a:cubicBezTo>
                  <a:lnTo>
                    <a:pt x="1257300" y="731520"/>
                  </a:lnTo>
                  <a:close/>
                  <a:moveTo>
                    <a:pt x="1441133" y="659130"/>
                  </a:moveTo>
                  <a:cubicBezTo>
                    <a:pt x="1452563" y="688657"/>
                    <a:pt x="1464945" y="719138"/>
                    <a:pt x="1476375" y="748665"/>
                  </a:cubicBezTo>
                  <a:cubicBezTo>
                    <a:pt x="1518285" y="732472"/>
                    <a:pt x="1560195" y="716280"/>
                    <a:pt x="1601153" y="699135"/>
                  </a:cubicBezTo>
                  <a:cubicBezTo>
                    <a:pt x="1589723" y="669607"/>
                    <a:pt x="1577340" y="639128"/>
                    <a:pt x="1565910" y="609600"/>
                  </a:cubicBezTo>
                  <a:cubicBezTo>
                    <a:pt x="1524953" y="626745"/>
                    <a:pt x="1483043" y="642938"/>
                    <a:pt x="1441133" y="659130"/>
                  </a:cubicBezTo>
                  <a:lnTo>
                    <a:pt x="1441133" y="659130"/>
                  </a:lnTo>
                  <a:close/>
                  <a:moveTo>
                    <a:pt x="1624965" y="587693"/>
                  </a:moveTo>
                  <a:cubicBezTo>
                    <a:pt x="1636395" y="617220"/>
                    <a:pt x="1648778" y="647700"/>
                    <a:pt x="1660208" y="677228"/>
                  </a:cubicBezTo>
                  <a:cubicBezTo>
                    <a:pt x="1702118" y="661035"/>
                    <a:pt x="1744028" y="644843"/>
                    <a:pt x="1784985" y="627697"/>
                  </a:cubicBezTo>
                  <a:cubicBezTo>
                    <a:pt x="1773555" y="598170"/>
                    <a:pt x="1761173" y="567690"/>
                    <a:pt x="1749743" y="538163"/>
                  </a:cubicBezTo>
                  <a:cubicBezTo>
                    <a:pt x="1708785" y="554355"/>
                    <a:pt x="1666875" y="571500"/>
                    <a:pt x="1624965" y="587693"/>
                  </a:cubicBezTo>
                  <a:lnTo>
                    <a:pt x="1624965" y="587693"/>
                  </a:lnTo>
                  <a:close/>
                  <a:moveTo>
                    <a:pt x="1808798" y="515303"/>
                  </a:moveTo>
                  <a:cubicBezTo>
                    <a:pt x="1820228" y="544830"/>
                    <a:pt x="1832610" y="575310"/>
                    <a:pt x="1844040" y="604838"/>
                  </a:cubicBezTo>
                  <a:cubicBezTo>
                    <a:pt x="1885950" y="588645"/>
                    <a:pt x="1927860" y="572453"/>
                    <a:pt x="1968818" y="555308"/>
                  </a:cubicBezTo>
                  <a:cubicBezTo>
                    <a:pt x="1957388" y="525780"/>
                    <a:pt x="1945005" y="495300"/>
                    <a:pt x="1933575" y="465772"/>
                  </a:cubicBezTo>
                  <a:cubicBezTo>
                    <a:pt x="1892618" y="482917"/>
                    <a:pt x="1850708" y="499110"/>
                    <a:pt x="1808798" y="515303"/>
                  </a:cubicBezTo>
                  <a:lnTo>
                    <a:pt x="1808798" y="515303"/>
                  </a:lnTo>
                  <a:close/>
                  <a:moveTo>
                    <a:pt x="154305" y="1163955"/>
                  </a:moveTo>
                  <a:cubicBezTo>
                    <a:pt x="165735" y="1193482"/>
                    <a:pt x="178118" y="1223963"/>
                    <a:pt x="189548" y="1253490"/>
                  </a:cubicBezTo>
                  <a:cubicBezTo>
                    <a:pt x="231458" y="1237298"/>
                    <a:pt x="273368" y="1221105"/>
                    <a:pt x="314325" y="1203960"/>
                  </a:cubicBezTo>
                  <a:cubicBezTo>
                    <a:pt x="302895" y="1174432"/>
                    <a:pt x="290513" y="1143953"/>
                    <a:pt x="279083" y="1114425"/>
                  </a:cubicBezTo>
                  <a:cubicBezTo>
                    <a:pt x="237173" y="1131570"/>
                    <a:pt x="196215" y="1147763"/>
                    <a:pt x="154305" y="1163955"/>
                  </a:cubicBezTo>
                  <a:lnTo>
                    <a:pt x="154305" y="1163955"/>
                  </a:lnTo>
                  <a:close/>
                  <a:moveTo>
                    <a:pt x="1941195" y="312420"/>
                  </a:moveTo>
                  <a:cubicBezTo>
                    <a:pt x="1983105" y="296228"/>
                    <a:pt x="2025015" y="280035"/>
                    <a:pt x="2065973" y="262890"/>
                  </a:cubicBezTo>
                  <a:cubicBezTo>
                    <a:pt x="2077403" y="292417"/>
                    <a:pt x="2089785" y="322897"/>
                    <a:pt x="2101215" y="352425"/>
                  </a:cubicBezTo>
                  <a:cubicBezTo>
                    <a:pt x="2059305" y="368617"/>
                    <a:pt x="2017395" y="384810"/>
                    <a:pt x="1976438" y="401955"/>
                  </a:cubicBezTo>
                  <a:cubicBezTo>
                    <a:pt x="1965008" y="371475"/>
                    <a:pt x="1953578" y="341947"/>
                    <a:pt x="1941195" y="312420"/>
                  </a:cubicBezTo>
                  <a:lnTo>
                    <a:pt x="1941195" y="312420"/>
                  </a:lnTo>
                  <a:close/>
                  <a:moveTo>
                    <a:pt x="470535" y="888682"/>
                  </a:moveTo>
                  <a:cubicBezTo>
                    <a:pt x="512445" y="872490"/>
                    <a:pt x="554355" y="856297"/>
                    <a:pt x="595313" y="839153"/>
                  </a:cubicBezTo>
                  <a:cubicBezTo>
                    <a:pt x="606743" y="868680"/>
                    <a:pt x="619125" y="899160"/>
                    <a:pt x="630555" y="928688"/>
                  </a:cubicBezTo>
                  <a:cubicBezTo>
                    <a:pt x="588645" y="944880"/>
                    <a:pt x="546735" y="961072"/>
                    <a:pt x="505778" y="978218"/>
                  </a:cubicBezTo>
                  <a:cubicBezTo>
                    <a:pt x="494348" y="948690"/>
                    <a:pt x="481965" y="919163"/>
                    <a:pt x="470535" y="888682"/>
                  </a:cubicBezTo>
                  <a:lnTo>
                    <a:pt x="470535" y="888682"/>
                  </a:lnTo>
                  <a:close/>
                  <a:moveTo>
                    <a:pt x="654368" y="817245"/>
                  </a:moveTo>
                  <a:cubicBezTo>
                    <a:pt x="696278" y="801053"/>
                    <a:pt x="738188" y="784860"/>
                    <a:pt x="779145" y="767715"/>
                  </a:cubicBezTo>
                  <a:cubicBezTo>
                    <a:pt x="790575" y="797243"/>
                    <a:pt x="802958" y="827722"/>
                    <a:pt x="814388" y="857250"/>
                  </a:cubicBezTo>
                  <a:cubicBezTo>
                    <a:pt x="772478" y="873443"/>
                    <a:pt x="730568" y="889635"/>
                    <a:pt x="689610" y="906780"/>
                  </a:cubicBezTo>
                  <a:cubicBezTo>
                    <a:pt x="678180" y="876300"/>
                    <a:pt x="665798" y="846772"/>
                    <a:pt x="654368" y="817245"/>
                  </a:cubicBezTo>
                  <a:lnTo>
                    <a:pt x="654368" y="817245"/>
                  </a:lnTo>
                  <a:close/>
                  <a:moveTo>
                    <a:pt x="838200" y="744855"/>
                  </a:moveTo>
                  <a:cubicBezTo>
                    <a:pt x="880110" y="728663"/>
                    <a:pt x="922020" y="712470"/>
                    <a:pt x="962978" y="695325"/>
                  </a:cubicBezTo>
                  <a:cubicBezTo>
                    <a:pt x="974408" y="724853"/>
                    <a:pt x="986790" y="755332"/>
                    <a:pt x="998220" y="784860"/>
                  </a:cubicBezTo>
                  <a:cubicBezTo>
                    <a:pt x="956310" y="801053"/>
                    <a:pt x="914400" y="817245"/>
                    <a:pt x="873443" y="834390"/>
                  </a:cubicBezTo>
                  <a:cubicBezTo>
                    <a:pt x="862013" y="804863"/>
                    <a:pt x="849630" y="774382"/>
                    <a:pt x="838200" y="744855"/>
                  </a:cubicBezTo>
                  <a:lnTo>
                    <a:pt x="838200" y="744855"/>
                  </a:lnTo>
                  <a:close/>
                  <a:moveTo>
                    <a:pt x="1022033" y="672465"/>
                  </a:moveTo>
                  <a:cubicBezTo>
                    <a:pt x="1063943" y="656272"/>
                    <a:pt x="1105853" y="640080"/>
                    <a:pt x="1146810" y="622935"/>
                  </a:cubicBezTo>
                  <a:cubicBezTo>
                    <a:pt x="1158240" y="652463"/>
                    <a:pt x="1170623" y="682943"/>
                    <a:pt x="1182053" y="712470"/>
                  </a:cubicBezTo>
                  <a:cubicBezTo>
                    <a:pt x="1140143" y="728663"/>
                    <a:pt x="1098233" y="744855"/>
                    <a:pt x="1057275" y="762000"/>
                  </a:cubicBezTo>
                  <a:cubicBezTo>
                    <a:pt x="1045845" y="732472"/>
                    <a:pt x="1033463" y="702945"/>
                    <a:pt x="1022033" y="672465"/>
                  </a:cubicBezTo>
                  <a:lnTo>
                    <a:pt x="1022033" y="672465"/>
                  </a:lnTo>
                  <a:close/>
                  <a:moveTo>
                    <a:pt x="1205865" y="600075"/>
                  </a:moveTo>
                  <a:cubicBezTo>
                    <a:pt x="1247775" y="583882"/>
                    <a:pt x="1289685" y="567690"/>
                    <a:pt x="1330643" y="550545"/>
                  </a:cubicBezTo>
                  <a:cubicBezTo>
                    <a:pt x="1342073" y="580072"/>
                    <a:pt x="1354455" y="610553"/>
                    <a:pt x="1365885" y="640080"/>
                  </a:cubicBezTo>
                  <a:cubicBezTo>
                    <a:pt x="1323975" y="656272"/>
                    <a:pt x="1282065" y="672465"/>
                    <a:pt x="1241108" y="689610"/>
                  </a:cubicBezTo>
                  <a:cubicBezTo>
                    <a:pt x="1229678" y="660082"/>
                    <a:pt x="1218248" y="630555"/>
                    <a:pt x="1205865" y="600075"/>
                  </a:cubicBezTo>
                  <a:lnTo>
                    <a:pt x="1205865" y="600075"/>
                  </a:lnTo>
                  <a:close/>
                  <a:moveTo>
                    <a:pt x="1389698" y="528638"/>
                  </a:moveTo>
                  <a:cubicBezTo>
                    <a:pt x="1431608" y="512445"/>
                    <a:pt x="1473518" y="496253"/>
                    <a:pt x="1514475" y="479108"/>
                  </a:cubicBezTo>
                  <a:cubicBezTo>
                    <a:pt x="1525905" y="508635"/>
                    <a:pt x="1538288" y="539115"/>
                    <a:pt x="1549718" y="568643"/>
                  </a:cubicBezTo>
                  <a:cubicBezTo>
                    <a:pt x="1507808" y="584835"/>
                    <a:pt x="1465898" y="601028"/>
                    <a:pt x="1424940" y="618172"/>
                  </a:cubicBezTo>
                  <a:cubicBezTo>
                    <a:pt x="1413510" y="587693"/>
                    <a:pt x="1402080" y="558165"/>
                    <a:pt x="1389698" y="528638"/>
                  </a:cubicBezTo>
                  <a:lnTo>
                    <a:pt x="1389698" y="528638"/>
                  </a:lnTo>
                  <a:close/>
                  <a:moveTo>
                    <a:pt x="1573530" y="456247"/>
                  </a:moveTo>
                  <a:cubicBezTo>
                    <a:pt x="1615440" y="440055"/>
                    <a:pt x="1657350" y="423863"/>
                    <a:pt x="1698308" y="406717"/>
                  </a:cubicBezTo>
                  <a:cubicBezTo>
                    <a:pt x="1709738" y="436245"/>
                    <a:pt x="1722120" y="466725"/>
                    <a:pt x="1733550" y="496253"/>
                  </a:cubicBezTo>
                  <a:cubicBezTo>
                    <a:pt x="1691640" y="512445"/>
                    <a:pt x="1649730" y="528638"/>
                    <a:pt x="1608773" y="545783"/>
                  </a:cubicBezTo>
                  <a:cubicBezTo>
                    <a:pt x="1597343" y="516255"/>
                    <a:pt x="1585913" y="485775"/>
                    <a:pt x="1573530" y="456247"/>
                  </a:cubicBezTo>
                  <a:lnTo>
                    <a:pt x="1573530" y="456247"/>
                  </a:lnTo>
                  <a:close/>
                  <a:moveTo>
                    <a:pt x="1757363" y="383858"/>
                  </a:moveTo>
                  <a:cubicBezTo>
                    <a:pt x="1799273" y="367665"/>
                    <a:pt x="1841183" y="351472"/>
                    <a:pt x="1882140" y="334328"/>
                  </a:cubicBezTo>
                  <a:cubicBezTo>
                    <a:pt x="1893570" y="363855"/>
                    <a:pt x="1905953" y="394335"/>
                    <a:pt x="1917383" y="423863"/>
                  </a:cubicBezTo>
                  <a:cubicBezTo>
                    <a:pt x="1875473" y="440055"/>
                    <a:pt x="1833563" y="456247"/>
                    <a:pt x="1792605" y="473392"/>
                  </a:cubicBezTo>
                  <a:cubicBezTo>
                    <a:pt x="1781175" y="443865"/>
                    <a:pt x="1769745" y="414338"/>
                    <a:pt x="1757363" y="383858"/>
                  </a:cubicBezTo>
                  <a:lnTo>
                    <a:pt x="1757363" y="383858"/>
                  </a:lnTo>
                  <a:close/>
                  <a:moveTo>
                    <a:pt x="102870" y="1033463"/>
                  </a:moveTo>
                  <a:cubicBezTo>
                    <a:pt x="144780" y="1017270"/>
                    <a:pt x="186690" y="1001078"/>
                    <a:pt x="227648" y="983932"/>
                  </a:cubicBezTo>
                  <a:cubicBezTo>
                    <a:pt x="239077" y="1013460"/>
                    <a:pt x="251460" y="1043940"/>
                    <a:pt x="262890" y="1073468"/>
                  </a:cubicBezTo>
                  <a:cubicBezTo>
                    <a:pt x="220980" y="1089660"/>
                    <a:pt x="179070" y="1105853"/>
                    <a:pt x="138113" y="1122998"/>
                  </a:cubicBezTo>
                  <a:cubicBezTo>
                    <a:pt x="125730" y="1092518"/>
                    <a:pt x="114300" y="1062990"/>
                    <a:pt x="102870" y="1033463"/>
                  </a:cubicBezTo>
                  <a:lnTo>
                    <a:pt x="102870" y="1033463"/>
                  </a:lnTo>
                  <a:close/>
                  <a:moveTo>
                    <a:pt x="1889760" y="180975"/>
                  </a:moveTo>
                  <a:cubicBezTo>
                    <a:pt x="1901190" y="210503"/>
                    <a:pt x="1913573" y="240983"/>
                    <a:pt x="1925003" y="270510"/>
                  </a:cubicBezTo>
                  <a:cubicBezTo>
                    <a:pt x="1966913" y="254317"/>
                    <a:pt x="2008823" y="238125"/>
                    <a:pt x="2049780" y="220980"/>
                  </a:cubicBezTo>
                  <a:cubicBezTo>
                    <a:pt x="2038350" y="191453"/>
                    <a:pt x="2025968" y="160972"/>
                    <a:pt x="2014538" y="131445"/>
                  </a:cubicBezTo>
                  <a:cubicBezTo>
                    <a:pt x="1973580" y="148590"/>
                    <a:pt x="1931670" y="164783"/>
                    <a:pt x="1889760" y="180975"/>
                  </a:cubicBezTo>
                  <a:lnTo>
                    <a:pt x="1889760" y="180975"/>
                  </a:lnTo>
                  <a:close/>
                  <a:moveTo>
                    <a:pt x="419100" y="758190"/>
                  </a:moveTo>
                  <a:cubicBezTo>
                    <a:pt x="430530" y="787718"/>
                    <a:pt x="442913" y="818197"/>
                    <a:pt x="454343" y="847725"/>
                  </a:cubicBezTo>
                  <a:cubicBezTo>
                    <a:pt x="496253" y="831532"/>
                    <a:pt x="538163" y="815340"/>
                    <a:pt x="579120" y="798195"/>
                  </a:cubicBezTo>
                  <a:cubicBezTo>
                    <a:pt x="567690" y="768668"/>
                    <a:pt x="555308" y="738188"/>
                    <a:pt x="543878" y="708660"/>
                  </a:cubicBezTo>
                  <a:cubicBezTo>
                    <a:pt x="501968" y="724853"/>
                    <a:pt x="461010" y="741045"/>
                    <a:pt x="419100" y="758190"/>
                  </a:cubicBezTo>
                  <a:lnTo>
                    <a:pt x="419100" y="758190"/>
                  </a:lnTo>
                  <a:close/>
                  <a:moveTo>
                    <a:pt x="602933" y="685800"/>
                  </a:moveTo>
                  <a:cubicBezTo>
                    <a:pt x="614363" y="715328"/>
                    <a:pt x="626745" y="745807"/>
                    <a:pt x="638175" y="775335"/>
                  </a:cubicBezTo>
                  <a:cubicBezTo>
                    <a:pt x="680085" y="759143"/>
                    <a:pt x="721995" y="742950"/>
                    <a:pt x="762953" y="725805"/>
                  </a:cubicBezTo>
                  <a:cubicBezTo>
                    <a:pt x="751523" y="696278"/>
                    <a:pt x="739140" y="665797"/>
                    <a:pt x="727710" y="636270"/>
                  </a:cubicBezTo>
                  <a:cubicBezTo>
                    <a:pt x="686753" y="652463"/>
                    <a:pt x="644843" y="669607"/>
                    <a:pt x="602933" y="685800"/>
                  </a:cubicBezTo>
                  <a:lnTo>
                    <a:pt x="602933" y="685800"/>
                  </a:lnTo>
                  <a:close/>
                  <a:moveTo>
                    <a:pt x="786765" y="613410"/>
                  </a:moveTo>
                  <a:cubicBezTo>
                    <a:pt x="798195" y="642938"/>
                    <a:pt x="810578" y="673418"/>
                    <a:pt x="822008" y="702945"/>
                  </a:cubicBezTo>
                  <a:cubicBezTo>
                    <a:pt x="863918" y="686753"/>
                    <a:pt x="905828" y="670560"/>
                    <a:pt x="946785" y="653415"/>
                  </a:cubicBezTo>
                  <a:cubicBezTo>
                    <a:pt x="935355" y="623888"/>
                    <a:pt x="922973" y="593407"/>
                    <a:pt x="911543" y="563880"/>
                  </a:cubicBezTo>
                  <a:cubicBezTo>
                    <a:pt x="870585" y="581025"/>
                    <a:pt x="828675" y="597218"/>
                    <a:pt x="786765" y="613410"/>
                  </a:cubicBezTo>
                  <a:lnTo>
                    <a:pt x="786765" y="613410"/>
                  </a:lnTo>
                  <a:close/>
                  <a:moveTo>
                    <a:pt x="970598" y="541020"/>
                  </a:moveTo>
                  <a:cubicBezTo>
                    <a:pt x="982028" y="570547"/>
                    <a:pt x="994410" y="601028"/>
                    <a:pt x="1005840" y="630555"/>
                  </a:cubicBezTo>
                  <a:cubicBezTo>
                    <a:pt x="1047750" y="614363"/>
                    <a:pt x="1089660" y="598170"/>
                    <a:pt x="1130618" y="581025"/>
                  </a:cubicBezTo>
                  <a:cubicBezTo>
                    <a:pt x="1119188" y="551497"/>
                    <a:pt x="1106805" y="521017"/>
                    <a:pt x="1095375" y="491490"/>
                  </a:cubicBezTo>
                  <a:cubicBezTo>
                    <a:pt x="1054418" y="508635"/>
                    <a:pt x="1012508" y="524828"/>
                    <a:pt x="970598" y="541020"/>
                  </a:cubicBezTo>
                  <a:lnTo>
                    <a:pt x="970598" y="541020"/>
                  </a:lnTo>
                  <a:close/>
                  <a:moveTo>
                    <a:pt x="1154430" y="469583"/>
                  </a:moveTo>
                  <a:cubicBezTo>
                    <a:pt x="1165860" y="499110"/>
                    <a:pt x="1178243" y="529590"/>
                    <a:pt x="1189673" y="559118"/>
                  </a:cubicBezTo>
                  <a:cubicBezTo>
                    <a:pt x="1231583" y="542925"/>
                    <a:pt x="1273493" y="526733"/>
                    <a:pt x="1314450" y="509588"/>
                  </a:cubicBezTo>
                  <a:cubicBezTo>
                    <a:pt x="1303020" y="480060"/>
                    <a:pt x="1290638" y="449580"/>
                    <a:pt x="1279208" y="420053"/>
                  </a:cubicBezTo>
                  <a:cubicBezTo>
                    <a:pt x="1238250" y="436245"/>
                    <a:pt x="1196340" y="453390"/>
                    <a:pt x="1154430" y="469583"/>
                  </a:cubicBezTo>
                  <a:lnTo>
                    <a:pt x="1154430" y="469583"/>
                  </a:lnTo>
                  <a:close/>
                  <a:moveTo>
                    <a:pt x="1338263" y="397192"/>
                  </a:moveTo>
                  <a:cubicBezTo>
                    <a:pt x="1349693" y="426720"/>
                    <a:pt x="1362075" y="457200"/>
                    <a:pt x="1373505" y="486728"/>
                  </a:cubicBezTo>
                  <a:cubicBezTo>
                    <a:pt x="1415415" y="470535"/>
                    <a:pt x="1457325" y="454342"/>
                    <a:pt x="1498283" y="437197"/>
                  </a:cubicBezTo>
                  <a:cubicBezTo>
                    <a:pt x="1486853" y="407670"/>
                    <a:pt x="1474470" y="377190"/>
                    <a:pt x="1463040" y="347663"/>
                  </a:cubicBezTo>
                  <a:cubicBezTo>
                    <a:pt x="1422083" y="364808"/>
                    <a:pt x="1380173" y="381000"/>
                    <a:pt x="1338263" y="397192"/>
                  </a:cubicBezTo>
                  <a:lnTo>
                    <a:pt x="1338263" y="397192"/>
                  </a:lnTo>
                  <a:close/>
                  <a:moveTo>
                    <a:pt x="1522095" y="324803"/>
                  </a:moveTo>
                  <a:cubicBezTo>
                    <a:pt x="1533525" y="354330"/>
                    <a:pt x="1545908" y="384810"/>
                    <a:pt x="1557338" y="414338"/>
                  </a:cubicBezTo>
                  <a:cubicBezTo>
                    <a:pt x="1599248" y="398145"/>
                    <a:pt x="1641158" y="381953"/>
                    <a:pt x="1682115" y="364808"/>
                  </a:cubicBezTo>
                  <a:cubicBezTo>
                    <a:pt x="1670685" y="335280"/>
                    <a:pt x="1658303" y="304800"/>
                    <a:pt x="1646873" y="275272"/>
                  </a:cubicBezTo>
                  <a:cubicBezTo>
                    <a:pt x="1605915" y="292417"/>
                    <a:pt x="1564005" y="308610"/>
                    <a:pt x="1522095" y="324803"/>
                  </a:cubicBezTo>
                  <a:lnTo>
                    <a:pt x="1522095" y="324803"/>
                  </a:lnTo>
                  <a:close/>
                  <a:moveTo>
                    <a:pt x="1705928" y="253365"/>
                  </a:moveTo>
                  <a:cubicBezTo>
                    <a:pt x="1717358" y="282892"/>
                    <a:pt x="1729740" y="313372"/>
                    <a:pt x="1741170" y="342900"/>
                  </a:cubicBezTo>
                  <a:cubicBezTo>
                    <a:pt x="1783080" y="326708"/>
                    <a:pt x="1824990" y="310515"/>
                    <a:pt x="1865948" y="293370"/>
                  </a:cubicBezTo>
                  <a:cubicBezTo>
                    <a:pt x="1854518" y="263842"/>
                    <a:pt x="1842135" y="233363"/>
                    <a:pt x="1830705" y="203835"/>
                  </a:cubicBezTo>
                  <a:cubicBezTo>
                    <a:pt x="1789748" y="220028"/>
                    <a:pt x="1747838" y="236220"/>
                    <a:pt x="1705928" y="253365"/>
                  </a:cubicBezTo>
                  <a:lnTo>
                    <a:pt x="1705928" y="253365"/>
                  </a:lnTo>
                  <a:close/>
                  <a:moveTo>
                    <a:pt x="51435" y="902018"/>
                  </a:moveTo>
                  <a:cubicBezTo>
                    <a:pt x="62865" y="931545"/>
                    <a:pt x="75248" y="962025"/>
                    <a:pt x="86678" y="991553"/>
                  </a:cubicBezTo>
                  <a:cubicBezTo>
                    <a:pt x="128588" y="975360"/>
                    <a:pt x="170498" y="959168"/>
                    <a:pt x="211455" y="942022"/>
                  </a:cubicBezTo>
                  <a:cubicBezTo>
                    <a:pt x="200025" y="912495"/>
                    <a:pt x="187643" y="882015"/>
                    <a:pt x="176213" y="852488"/>
                  </a:cubicBezTo>
                  <a:cubicBezTo>
                    <a:pt x="134303" y="869632"/>
                    <a:pt x="93345" y="885825"/>
                    <a:pt x="51435" y="9020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rot="1363262" flipH="1">
            <a:off x="8388902" y="2180443"/>
            <a:ext cx="347853" cy="359589"/>
            <a:chOff x="3426491" y="5931793"/>
            <a:chExt cx="814775" cy="842265"/>
          </a:xfrm>
        </p:grpSpPr>
        <p:sp>
          <p:nvSpPr>
            <p:cNvPr id="252" name="Google Shape;252;p8"/>
            <p:cNvSpPr/>
            <p:nvPr/>
          </p:nvSpPr>
          <p:spPr>
            <a:xfrm>
              <a:off x="3538472" y="593179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426491" y="597770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8"/>
          <p:cNvSpPr txBox="1"/>
          <p:nvPr/>
        </p:nvSpPr>
        <p:spPr>
          <a:xfrm rot="5400000">
            <a:off x="-679350" y="4751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5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accent5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57" name="Google Shape;257;p9"/>
          <p:cNvGrpSpPr/>
          <p:nvPr/>
        </p:nvGrpSpPr>
        <p:grpSpPr>
          <a:xfrm>
            <a:off x="2591849" y="-203268"/>
            <a:ext cx="4525387" cy="1621293"/>
            <a:chOff x="2882675" y="129528"/>
            <a:chExt cx="6946105" cy="2493146"/>
          </a:xfrm>
        </p:grpSpPr>
        <p:sp>
          <p:nvSpPr>
            <p:cNvPr id="258" name="Google Shape;258;p9"/>
            <p:cNvSpPr/>
            <p:nvPr/>
          </p:nvSpPr>
          <p:spPr>
            <a:xfrm>
              <a:off x="3974985" y="129528"/>
              <a:ext cx="5853795" cy="1669285"/>
            </a:xfrm>
            <a:custGeom>
              <a:avLst/>
              <a:gdLst/>
              <a:ahLst/>
              <a:cxnLst/>
              <a:rect l="l" t="t" r="r" b="b"/>
              <a:pathLst>
                <a:path w="6540553" h="1582261" extrusionOk="0">
                  <a:moveTo>
                    <a:pt x="78785" y="0"/>
                  </a:moveTo>
                  <a:lnTo>
                    <a:pt x="6473483" y="0"/>
                  </a:lnTo>
                  <a:lnTo>
                    <a:pt x="6540553" y="216185"/>
                  </a:lnTo>
                  <a:lnTo>
                    <a:pt x="5549124" y="1576602"/>
                  </a:lnTo>
                  <a:lnTo>
                    <a:pt x="891252" y="1582261"/>
                  </a:lnTo>
                  <a:lnTo>
                    <a:pt x="0" y="199210"/>
                  </a:lnTo>
                  <a:lnTo>
                    <a:pt x="78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288893" y="1592328"/>
              <a:ext cx="1739122" cy="1030346"/>
            </a:xfrm>
            <a:custGeom>
              <a:avLst/>
              <a:gdLst/>
              <a:ahLst/>
              <a:cxnLst/>
              <a:rect l="l" t="t" r="r" b="b"/>
              <a:pathLst>
                <a:path w="1009650" h="598169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598170"/>
                  </a:lnTo>
                  <a:lnTo>
                    <a:pt x="0" y="598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5288893" y="1592328"/>
              <a:ext cx="1739122" cy="602129"/>
            </a:xfrm>
            <a:custGeom>
              <a:avLst/>
              <a:gdLst/>
              <a:ahLst/>
              <a:cxnLst/>
              <a:rect l="l" t="t" r="r" b="b"/>
              <a:pathLst>
                <a:path w="1009650" h="349567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349568"/>
                  </a:lnTo>
                  <a:lnTo>
                    <a:pt x="0" y="349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882675" y="495907"/>
              <a:ext cx="6551239" cy="1450361"/>
            </a:xfrm>
            <a:custGeom>
              <a:avLst/>
              <a:gdLst/>
              <a:ahLst/>
              <a:cxnLst/>
              <a:rect l="l" t="t" r="r" b="b"/>
              <a:pathLst>
                <a:path w="3803332" h="842009" extrusionOk="0">
                  <a:moveTo>
                    <a:pt x="0" y="0"/>
                  </a:moveTo>
                  <a:lnTo>
                    <a:pt x="3803333" y="0"/>
                  </a:lnTo>
                  <a:lnTo>
                    <a:pt x="3286125" y="842010"/>
                  </a:lnTo>
                  <a:lnTo>
                    <a:pt x="517207" y="8420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2923708" y="563201"/>
              <a:ext cx="6467564" cy="1196056"/>
            </a:xfrm>
            <a:custGeom>
              <a:avLst/>
              <a:gdLst/>
              <a:ahLst/>
              <a:cxnLst/>
              <a:rect l="l" t="t" r="r" b="b"/>
              <a:pathLst>
                <a:path w="3754754" h="694372" extrusionOk="0">
                  <a:moveTo>
                    <a:pt x="3754755" y="0"/>
                  </a:moveTo>
                  <a:lnTo>
                    <a:pt x="3328035" y="694373"/>
                  </a:lnTo>
                  <a:lnTo>
                    <a:pt x="426720" y="69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2882675" y="364599"/>
              <a:ext cx="6551239" cy="131255"/>
            </a:xfrm>
            <a:custGeom>
              <a:avLst/>
              <a:gdLst/>
              <a:ahLst/>
              <a:cxnLst/>
              <a:rect l="l" t="t" r="r" b="b"/>
              <a:pathLst>
                <a:path w="3803332" h="76200" extrusionOk="0">
                  <a:moveTo>
                    <a:pt x="0" y="76200"/>
                  </a:moveTo>
                  <a:lnTo>
                    <a:pt x="3803333" y="76200"/>
                  </a:lnTo>
                  <a:lnTo>
                    <a:pt x="3756660" y="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9"/>
          <p:cNvGrpSpPr/>
          <p:nvPr/>
        </p:nvGrpSpPr>
        <p:grpSpPr>
          <a:xfrm rot="-412786">
            <a:off x="-797360" y="-50841"/>
            <a:ext cx="2697355" cy="1805047"/>
            <a:chOff x="1617511" y="3116363"/>
            <a:chExt cx="4137082" cy="2773939"/>
          </a:xfrm>
        </p:grpSpPr>
        <p:sp>
          <p:nvSpPr>
            <p:cNvPr id="265" name="Google Shape;265;p9"/>
            <p:cNvSpPr/>
            <p:nvPr/>
          </p:nvSpPr>
          <p:spPr>
            <a:xfrm rot="-1285870">
              <a:off x="1791766" y="3765879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rot="-1285870">
              <a:off x="1750344" y="3788938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1748503" y="3281277"/>
              <a:ext cx="3796535" cy="2385549"/>
            </a:xfrm>
            <a:custGeom>
              <a:avLst/>
              <a:gdLst/>
              <a:ahLst/>
              <a:cxnLst/>
              <a:rect l="l" t="t" r="r" b="b"/>
              <a:pathLst>
                <a:path w="2204084" h="1384934" extrusionOk="0">
                  <a:moveTo>
                    <a:pt x="235268" y="829628"/>
                  </a:moveTo>
                  <a:cubicBezTo>
                    <a:pt x="277178" y="813435"/>
                    <a:pt x="319088" y="797243"/>
                    <a:pt x="360045" y="780097"/>
                  </a:cubicBezTo>
                  <a:cubicBezTo>
                    <a:pt x="371475" y="809625"/>
                    <a:pt x="383858" y="840105"/>
                    <a:pt x="395288" y="869632"/>
                  </a:cubicBezTo>
                  <a:cubicBezTo>
                    <a:pt x="353378" y="885825"/>
                    <a:pt x="311468" y="902018"/>
                    <a:pt x="270510" y="919163"/>
                  </a:cubicBezTo>
                  <a:cubicBezTo>
                    <a:pt x="258127" y="889635"/>
                    <a:pt x="246698" y="860107"/>
                    <a:pt x="235268" y="829628"/>
                  </a:cubicBezTo>
                  <a:lnTo>
                    <a:pt x="235268" y="829628"/>
                  </a:lnTo>
                  <a:close/>
                  <a:moveTo>
                    <a:pt x="183833" y="699135"/>
                  </a:moveTo>
                  <a:cubicBezTo>
                    <a:pt x="195263" y="728663"/>
                    <a:pt x="207645" y="759143"/>
                    <a:pt x="219075" y="788670"/>
                  </a:cubicBezTo>
                  <a:cubicBezTo>
                    <a:pt x="260985" y="772478"/>
                    <a:pt x="302895" y="756285"/>
                    <a:pt x="343853" y="739140"/>
                  </a:cubicBezTo>
                  <a:cubicBezTo>
                    <a:pt x="332423" y="709613"/>
                    <a:pt x="320040" y="679132"/>
                    <a:pt x="308610" y="649605"/>
                  </a:cubicBezTo>
                  <a:cubicBezTo>
                    <a:pt x="266700" y="665797"/>
                    <a:pt x="225743" y="681990"/>
                    <a:pt x="183833" y="699135"/>
                  </a:cubicBezTo>
                  <a:lnTo>
                    <a:pt x="183833" y="699135"/>
                  </a:lnTo>
                  <a:close/>
                  <a:moveTo>
                    <a:pt x="1838325" y="49530"/>
                  </a:moveTo>
                  <a:lnTo>
                    <a:pt x="1963103" y="0"/>
                  </a:lnTo>
                  <a:lnTo>
                    <a:pt x="1998345" y="89535"/>
                  </a:lnTo>
                  <a:lnTo>
                    <a:pt x="1873568" y="139065"/>
                  </a:lnTo>
                  <a:lnTo>
                    <a:pt x="1838325" y="49530"/>
                  </a:lnTo>
                  <a:lnTo>
                    <a:pt x="1838325" y="49530"/>
                  </a:lnTo>
                  <a:close/>
                  <a:moveTo>
                    <a:pt x="367665" y="626745"/>
                  </a:moveTo>
                  <a:cubicBezTo>
                    <a:pt x="409575" y="610553"/>
                    <a:pt x="451485" y="594360"/>
                    <a:pt x="492443" y="577215"/>
                  </a:cubicBezTo>
                  <a:cubicBezTo>
                    <a:pt x="503873" y="606743"/>
                    <a:pt x="516255" y="637222"/>
                    <a:pt x="527685" y="666750"/>
                  </a:cubicBezTo>
                  <a:cubicBezTo>
                    <a:pt x="485775" y="682943"/>
                    <a:pt x="443865" y="699135"/>
                    <a:pt x="402908" y="716280"/>
                  </a:cubicBezTo>
                  <a:cubicBezTo>
                    <a:pt x="391478" y="686753"/>
                    <a:pt x="379095" y="656272"/>
                    <a:pt x="367665" y="626745"/>
                  </a:cubicBezTo>
                  <a:lnTo>
                    <a:pt x="367665" y="626745"/>
                  </a:lnTo>
                  <a:close/>
                  <a:moveTo>
                    <a:pt x="551498" y="554355"/>
                  </a:moveTo>
                  <a:cubicBezTo>
                    <a:pt x="593408" y="538163"/>
                    <a:pt x="635318" y="521970"/>
                    <a:pt x="676275" y="504825"/>
                  </a:cubicBezTo>
                  <a:cubicBezTo>
                    <a:pt x="687705" y="534353"/>
                    <a:pt x="700088" y="564833"/>
                    <a:pt x="711518" y="594360"/>
                  </a:cubicBezTo>
                  <a:cubicBezTo>
                    <a:pt x="669608" y="610553"/>
                    <a:pt x="627698" y="626745"/>
                    <a:pt x="586740" y="643890"/>
                  </a:cubicBezTo>
                  <a:cubicBezTo>
                    <a:pt x="575310" y="614363"/>
                    <a:pt x="562928" y="584835"/>
                    <a:pt x="551498" y="554355"/>
                  </a:cubicBezTo>
                  <a:lnTo>
                    <a:pt x="551498" y="554355"/>
                  </a:lnTo>
                  <a:close/>
                  <a:moveTo>
                    <a:pt x="735330" y="481965"/>
                  </a:moveTo>
                  <a:cubicBezTo>
                    <a:pt x="777240" y="465772"/>
                    <a:pt x="819150" y="449580"/>
                    <a:pt x="860108" y="432435"/>
                  </a:cubicBezTo>
                  <a:cubicBezTo>
                    <a:pt x="871538" y="461963"/>
                    <a:pt x="883920" y="492442"/>
                    <a:pt x="895350" y="521970"/>
                  </a:cubicBezTo>
                  <a:cubicBezTo>
                    <a:pt x="853440" y="538163"/>
                    <a:pt x="811530" y="554355"/>
                    <a:pt x="770573" y="571500"/>
                  </a:cubicBezTo>
                  <a:cubicBezTo>
                    <a:pt x="759143" y="541972"/>
                    <a:pt x="746760" y="512445"/>
                    <a:pt x="735330" y="481965"/>
                  </a:cubicBezTo>
                  <a:lnTo>
                    <a:pt x="735330" y="481965"/>
                  </a:lnTo>
                  <a:close/>
                  <a:moveTo>
                    <a:pt x="919163" y="410528"/>
                  </a:moveTo>
                  <a:cubicBezTo>
                    <a:pt x="961073" y="394335"/>
                    <a:pt x="1002983" y="378142"/>
                    <a:pt x="1043940" y="360997"/>
                  </a:cubicBezTo>
                  <a:cubicBezTo>
                    <a:pt x="1055370" y="390525"/>
                    <a:pt x="1067753" y="421005"/>
                    <a:pt x="1079183" y="450533"/>
                  </a:cubicBezTo>
                  <a:cubicBezTo>
                    <a:pt x="1037273" y="466725"/>
                    <a:pt x="995363" y="482917"/>
                    <a:pt x="954405" y="500063"/>
                  </a:cubicBezTo>
                  <a:cubicBezTo>
                    <a:pt x="942975" y="469583"/>
                    <a:pt x="930593" y="440055"/>
                    <a:pt x="919163" y="410528"/>
                  </a:cubicBezTo>
                  <a:lnTo>
                    <a:pt x="919163" y="410528"/>
                  </a:lnTo>
                  <a:close/>
                  <a:moveTo>
                    <a:pt x="1102995" y="338138"/>
                  </a:moveTo>
                  <a:cubicBezTo>
                    <a:pt x="1144905" y="321945"/>
                    <a:pt x="1186815" y="305753"/>
                    <a:pt x="1227773" y="289560"/>
                  </a:cubicBezTo>
                  <a:cubicBezTo>
                    <a:pt x="1239203" y="319088"/>
                    <a:pt x="1251585" y="349567"/>
                    <a:pt x="1263015" y="379095"/>
                  </a:cubicBezTo>
                  <a:cubicBezTo>
                    <a:pt x="1221105" y="395288"/>
                    <a:pt x="1179195" y="411480"/>
                    <a:pt x="1138238" y="428625"/>
                  </a:cubicBezTo>
                  <a:cubicBezTo>
                    <a:pt x="1126808" y="398145"/>
                    <a:pt x="1114425" y="367665"/>
                    <a:pt x="1102995" y="338138"/>
                  </a:cubicBezTo>
                  <a:lnTo>
                    <a:pt x="1102995" y="338138"/>
                  </a:lnTo>
                  <a:close/>
                  <a:moveTo>
                    <a:pt x="1286828" y="265747"/>
                  </a:moveTo>
                  <a:cubicBezTo>
                    <a:pt x="1328738" y="249555"/>
                    <a:pt x="1370648" y="233363"/>
                    <a:pt x="1411605" y="216217"/>
                  </a:cubicBezTo>
                  <a:cubicBezTo>
                    <a:pt x="1423035" y="245745"/>
                    <a:pt x="1435418" y="276225"/>
                    <a:pt x="1446848" y="305753"/>
                  </a:cubicBezTo>
                  <a:cubicBezTo>
                    <a:pt x="1404938" y="321945"/>
                    <a:pt x="1363028" y="338138"/>
                    <a:pt x="1322070" y="355283"/>
                  </a:cubicBezTo>
                  <a:cubicBezTo>
                    <a:pt x="1310640" y="325755"/>
                    <a:pt x="1299210" y="296228"/>
                    <a:pt x="1286828" y="265747"/>
                  </a:cubicBezTo>
                  <a:lnTo>
                    <a:pt x="1286828" y="265747"/>
                  </a:lnTo>
                  <a:close/>
                  <a:moveTo>
                    <a:pt x="1470660" y="194310"/>
                  </a:moveTo>
                  <a:cubicBezTo>
                    <a:pt x="1512570" y="178117"/>
                    <a:pt x="1554480" y="161925"/>
                    <a:pt x="1595438" y="144780"/>
                  </a:cubicBezTo>
                  <a:cubicBezTo>
                    <a:pt x="1606868" y="174308"/>
                    <a:pt x="1619250" y="204788"/>
                    <a:pt x="1630680" y="234315"/>
                  </a:cubicBezTo>
                  <a:cubicBezTo>
                    <a:pt x="1588770" y="250508"/>
                    <a:pt x="1546860" y="266700"/>
                    <a:pt x="1505903" y="283845"/>
                  </a:cubicBezTo>
                  <a:cubicBezTo>
                    <a:pt x="1494473" y="253365"/>
                    <a:pt x="1483043" y="223838"/>
                    <a:pt x="1470660" y="194310"/>
                  </a:cubicBezTo>
                  <a:lnTo>
                    <a:pt x="1470660" y="194310"/>
                  </a:lnTo>
                  <a:close/>
                  <a:moveTo>
                    <a:pt x="1654493" y="121920"/>
                  </a:moveTo>
                  <a:cubicBezTo>
                    <a:pt x="1696403" y="105728"/>
                    <a:pt x="1738313" y="89535"/>
                    <a:pt x="1779270" y="72390"/>
                  </a:cubicBezTo>
                  <a:cubicBezTo>
                    <a:pt x="1790700" y="101917"/>
                    <a:pt x="1803083" y="132397"/>
                    <a:pt x="1814513" y="161925"/>
                  </a:cubicBezTo>
                  <a:cubicBezTo>
                    <a:pt x="1772603" y="178117"/>
                    <a:pt x="1730693" y="194310"/>
                    <a:pt x="1689735" y="211455"/>
                  </a:cubicBezTo>
                  <a:cubicBezTo>
                    <a:pt x="1678305" y="181928"/>
                    <a:pt x="1666875" y="151447"/>
                    <a:pt x="1654493" y="121920"/>
                  </a:cubicBezTo>
                  <a:lnTo>
                    <a:pt x="1654493" y="121920"/>
                  </a:lnTo>
                  <a:close/>
                  <a:moveTo>
                    <a:pt x="0" y="770572"/>
                  </a:moveTo>
                  <a:lnTo>
                    <a:pt x="124778" y="721043"/>
                  </a:lnTo>
                  <a:lnTo>
                    <a:pt x="160020" y="810578"/>
                  </a:lnTo>
                  <a:lnTo>
                    <a:pt x="35243" y="860107"/>
                  </a:lnTo>
                  <a:lnTo>
                    <a:pt x="0" y="770572"/>
                  </a:lnTo>
                  <a:lnTo>
                    <a:pt x="0" y="770572"/>
                  </a:lnTo>
                  <a:close/>
                  <a:moveTo>
                    <a:pt x="286703" y="961072"/>
                  </a:moveTo>
                  <a:cubicBezTo>
                    <a:pt x="298133" y="990600"/>
                    <a:pt x="310515" y="1021080"/>
                    <a:pt x="321945" y="1050607"/>
                  </a:cubicBezTo>
                  <a:cubicBezTo>
                    <a:pt x="363855" y="1034415"/>
                    <a:pt x="405765" y="1018222"/>
                    <a:pt x="446723" y="1001078"/>
                  </a:cubicBezTo>
                  <a:cubicBezTo>
                    <a:pt x="435293" y="971550"/>
                    <a:pt x="422910" y="941070"/>
                    <a:pt x="411480" y="911543"/>
                  </a:cubicBezTo>
                  <a:cubicBezTo>
                    <a:pt x="369570" y="928688"/>
                    <a:pt x="328613" y="944880"/>
                    <a:pt x="286703" y="961072"/>
                  </a:cubicBezTo>
                  <a:lnTo>
                    <a:pt x="286703" y="961072"/>
                  </a:lnTo>
                  <a:close/>
                  <a:moveTo>
                    <a:pt x="338138" y="1092518"/>
                  </a:moveTo>
                  <a:cubicBezTo>
                    <a:pt x="380048" y="1076325"/>
                    <a:pt x="421958" y="1060132"/>
                    <a:pt x="462915" y="1042988"/>
                  </a:cubicBezTo>
                  <a:cubicBezTo>
                    <a:pt x="474345" y="1072515"/>
                    <a:pt x="486728" y="1102995"/>
                    <a:pt x="498158" y="1132523"/>
                  </a:cubicBezTo>
                  <a:cubicBezTo>
                    <a:pt x="456248" y="1148715"/>
                    <a:pt x="414338" y="1164907"/>
                    <a:pt x="373380" y="1182053"/>
                  </a:cubicBezTo>
                  <a:cubicBezTo>
                    <a:pt x="360998" y="1151573"/>
                    <a:pt x="349568" y="1122045"/>
                    <a:pt x="338138" y="1092518"/>
                  </a:cubicBezTo>
                  <a:lnTo>
                    <a:pt x="338138" y="1092518"/>
                  </a:lnTo>
                  <a:close/>
                  <a:moveTo>
                    <a:pt x="389573" y="1223010"/>
                  </a:moveTo>
                  <a:cubicBezTo>
                    <a:pt x="401003" y="1252538"/>
                    <a:pt x="413385" y="1283018"/>
                    <a:pt x="424815" y="1312545"/>
                  </a:cubicBezTo>
                  <a:cubicBezTo>
                    <a:pt x="466725" y="1296353"/>
                    <a:pt x="508635" y="1280160"/>
                    <a:pt x="549593" y="1263968"/>
                  </a:cubicBezTo>
                  <a:cubicBezTo>
                    <a:pt x="538163" y="1234440"/>
                    <a:pt x="525780" y="1203960"/>
                    <a:pt x="514350" y="1174432"/>
                  </a:cubicBezTo>
                  <a:cubicBezTo>
                    <a:pt x="472440" y="1190625"/>
                    <a:pt x="431483" y="1206818"/>
                    <a:pt x="389573" y="1223010"/>
                  </a:cubicBezTo>
                  <a:lnTo>
                    <a:pt x="389573" y="1223010"/>
                  </a:lnTo>
                  <a:close/>
                  <a:moveTo>
                    <a:pt x="2044065" y="574358"/>
                  </a:moveTo>
                  <a:lnTo>
                    <a:pt x="2168843" y="524828"/>
                  </a:lnTo>
                  <a:lnTo>
                    <a:pt x="2204085" y="614363"/>
                  </a:lnTo>
                  <a:lnTo>
                    <a:pt x="2079308" y="663893"/>
                  </a:lnTo>
                  <a:lnTo>
                    <a:pt x="2044065" y="574358"/>
                  </a:lnTo>
                  <a:lnTo>
                    <a:pt x="2044065" y="574358"/>
                  </a:lnTo>
                  <a:close/>
                  <a:moveTo>
                    <a:pt x="573405" y="1151573"/>
                  </a:moveTo>
                  <a:cubicBezTo>
                    <a:pt x="615315" y="1135380"/>
                    <a:pt x="657225" y="1119188"/>
                    <a:pt x="698183" y="1102043"/>
                  </a:cubicBezTo>
                  <a:cubicBezTo>
                    <a:pt x="709613" y="1131570"/>
                    <a:pt x="721995" y="1162050"/>
                    <a:pt x="733425" y="1191578"/>
                  </a:cubicBezTo>
                  <a:cubicBezTo>
                    <a:pt x="691515" y="1207770"/>
                    <a:pt x="649605" y="1223963"/>
                    <a:pt x="608648" y="1241107"/>
                  </a:cubicBezTo>
                  <a:cubicBezTo>
                    <a:pt x="597218" y="1210628"/>
                    <a:pt x="584835" y="1181100"/>
                    <a:pt x="573405" y="1151573"/>
                  </a:cubicBezTo>
                  <a:lnTo>
                    <a:pt x="573405" y="1151573"/>
                  </a:lnTo>
                  <a:close/>
                  <a:moveTo>
                    <a:pt x="757238" y="1079182"/>
                  </a:moveTo>
                  <a:cubicBezTo>
                    <a:pt x="799148" y="1062990"/>
                    <a:pt x="841058" y="1046797"/>
                    <a:pt x="882015" y="1029653"/>
                  </a:cubicBezTo>
                  <a:cubicBezTo>
                    <a:pt x="893445" y="1059180"/>
                    <a:pt x="905828" y="1089660"/>
                    <a:pt x="917258" y="1119188"/>
                  </a:cubicBezTo>
                  <a:cubicBezTo>
                    <a:pt x="875348" y="1135380"/>
                    <a:pt x="833438" y="1151573"/>
                    <a:pt x="792480" y="1168718"/>
                  </a:cubicBezTo>
                  <a:cubicBezTo>
                    <a:pt x="781050" y="1139190"/>
                    <a:pt x="768668" y="1108710"/>
                    <a:pt x="757238" y="1079182"/>
                  </a:cubicBezTo>
                  <a:lnTo>
                    <a:pt x="757238" y="1079182"/>
                  </a:lnTo>
                  <a:close/>
                  <a:moveTo>
                    <a:pt x="941070" y="1006793"/>
                  </a:moveTo>
                  <a:cubicBezTo>
                    <a:pt x="982980" y="990600"/>
                    <a:pt x="1024890" y="974407"/>
                    <a:pt x="1065848" y="957263"/>
                  </a:cubicBezTo>
                  <a:cubicBezTo>
                    <a:pt x="1077278" y="986790"/>
                    <a:pt x="1089660" y="1017270"/>
                    <a:pt x="1101090" y="1046797"/>
                  </a:cubicBezTo>
                  <a:cubicBezTo>
                    <a:pt x="1059180" y="1062990"/>
                    <a:pt x="1017270" y="1079182"/>
                    <a:pt x="976313" y="1096328"/>
                  </a:cubicBezTo>
                  <a:cubicBezTo>
                    <a:pt x="964883" y="1066800"/>
                    <a:pt x="952500" y="1037272"/>
                    <a:pt x="941070" y="1006793"/>
                  </a:cubicBezTo>
                  <a:lnTo>
                    <a:pt x="941070" y="1006793"/>
                  </a:lnTo>
                  <a:close/>
                  <a:moveTo>
                    <a:pt x="1124903" y="935355"/>
                  </a:moveTo>
                  <a:cubicBezTo>
                    <a:pt x="1166813" y="919163"/>
                    <a:pt x="1208723" y="902970"/>
                    <a:pt x="1249680" y="885825"/>
                  </a:cubicBezTo>
                  <a:cubicBezTo>
                    <a:pt x="1261110" y="915353"/>
                    <a:pt x="1273493" y="945832"/>
                    <a:pt x="1284923" y="975360"/>
                  </a:cubicBezTo>
                  <a:cubicBezTo>
                    <a:pt x="1243013" y="991553"/>
                    <a:pt x="1201103" y="1007745"/>
                    <a:pt x="1160145" y="1024890"/>
                  </a:cubicBezTo>
                  <a:cubicBezTo>
                    <a:pt x="1148715" y="994410"/>
                    <a:pt x="1136333" y="964882"/>
                    <a:pt x="1124903" y="935355"/>
                  </a:cubicBezTo>
                  <a:lnTo>
                    <a:pt x="1124903" y="935355"/>
                  </a:lnTo>
                  <a:close/>
                  <a:moveTo>
                    <a:pt x="1308735" y="862965"/>
                  </a:moveTo>
                  <a:cubicBezTo>
                    <a:pt x="1350645" y="846772"/>
                    <a:pt x="1392555" y="830580"/>
                    <a:pt x="1433513" y="813435"/>
                  </a:cubicBezTo>
                  <a:cubicBezTo>
                    <a:pt x="1444943" y="842963"/>
                    <a:pt x="1457325" y="873443"/>
                    <a:pt x="1468755" y="902970"/>
                  </a:cubicBezTo>
                  <a:cubicBezTo>
                    <a:pt x="1426845" y="919163"/>
                    <a:pt x="1384935" y="935355"/>
                    <a:pt x="1343978" y="952500"/>
                  </a:cubicBezTo>
                  <a:cubicBezTo>
                    <a:pt x="1332548" y="922972"/>
                    <a:pt x="1321118" y="892493"/>
                    <a:pt x="1308735" y="862965"/>
                  </a:cubicBezTo>
                  <a:lnTo>
                    <a:pt x="1308735" y="862965"/>
                  </a:lnTo>
                  <a:close/>
                  <a:moveTo>
                    <a:pt x="1492568" y="790575"/>
                  </a:moveTo>
                  <a:cubicBezTo>
                    <a:pt x="1534478" y="774382"/>
                    <a:pt x="1576388" y="758190"/>
                    <a:pt x="1617345" y="741045"/>
                  </a:cubicBezTo>
                  <a:cubicBezTo>
                    <a:pt x="1628775" y="770572"/>
                    <a:pt x="1641158" y="801053"/>
                    <a:pt x="1652588" y="830580"/>
                  </a:cubicBezTo>
                  <a:cubicBezTo>
                    <a:pt x="1610678" y="846772"/>
                    <a:pt x="1568768" y="862965"/>
                    <a:pt x="1527810" y="880110"/>
                  </a:cubicBezTo>
                  <a:cubicBezTo>
                    <a:pt x="1516380" y="850582"/>
                    <a:pt x="1504950" y="821055"/>
                    <a:pt x="1492568" y="790575"/>
                  </a:cubicBezTo>
                  <a:lnTo>
                    <a:pt x="1492568" y="790575"/>
                  </a:lnTo>
                  <a:close/>
                  <a:moveTo>
                    <a:pt x="1676400" y="718185"/>
                  </a:moveTo>
                  <a:cubicBezTo>
                    <a:pt x="1718310" y="701993"/>
                    <a:pt x="1760220" y="685800"/>
                    <a:pt x="1801178" y="668655"/>
                  </a:cubicBezTo>
                  <a:cubicBezTo>
                    <a:pt x="1812608" y="698182"/>
                    <a:pt x="1824990" y="728663"/>
                    <a:pt x="1836420" y="758190"/>
                  </a:cubicBezTo>
                  <a:cubicBezTo>
                    <a:pt x="1794510" y="774382"/>
                    <a:pt x="1752600" y="790575"/>
                    <a:pt x="1711643" y="807720"/>
                  </a:cubicBezTo>
                  <a:cubicBezTo>
                    <a:pt x="1700213" y="778193"/>
                    <a:pt x="1688783" y="748665"/>
                    <a:pt x="1676400" y="718185"/>
                  </a:cubicBezTo>
                  <a:lnTo>
                    <a:pt x="1676400" y="718185"/>
                  </a:lnTo>
                  <a:close/>
                  <a:moveTo>
                    <a:pt x="1860233" y="646747"/>
                  </a:moveTo>
                  <a:cubicBezTo>
                    <a:pt x="1902143" y="630555"/>
                    <a:pt x="1944053" y="614363"/>
                    <a:pt x="1985010" y="597218"/>
                  </a:cubicBezTo>
                  <a:cubicBezTo>
                    <a:pt x="1996440" y="626745"/>
                    <a:pt x="2008823" y="657225"/>
                    <a:pt x="2020253" y="686753"/>
                  </a:cubicBezTo>
                  <a:cubicBezTo>
                    <a:pt x="1978343" y="702945"/>
                    <a:pt x="1936433" y="719138"/>
                    <a:pt x="1895475" y="736282"/>
                  </a:cubicBezTo>
                  <a:cubicBezTo>
                    <a:pt x="1884045" y="705803"/>
                    <a:pt x="1872615" y="676275"/>
                    <a:pt x="1860233" y="646747"/>
                  </a:cubicBezTo>
                  <a:lnTo>
                    <a:pt x="1860233" y="646747"/>
                  </a:lnTo>
                  <a:close/>
                  <a:moveTo>
                    <a:pt x="205740" y="1295400"/>
                  </a:moveTo>
                  <a:lnTo>
                    <a:pt x="330518" y="1245870"/>
                  </a:lnTo>
                  <a:lnTo>
                    <a:pt x="365760" y="1335405"/>
                  </a:lnTo>
                  <a:lnTo>
                    <a:pt x="240983" y="1384935"/>
                  </a:lnTo>
                  <a:lnTo>
                    <a:pt x="205740" y="1295400"/>
                  </a:lnTo>
                  <a:lnTo>
                    <a:pt x="205740" y="1295400"/>
                  </a:lnTo>
                  <a:close/>
                  <a:moveTo>
                    <a:pt x="1992630" y="442913"/>
                  </a:moveTo>
                  <a:cubicBezTo>
                    <a:pt x="2004060" y="472440"/>
                    <a:pt x="2016443" y="502920"/>
                    <a:pt x="2027873" y="532447"/>
                  </a:cubicBezTo>
                  <a:cubicBezTo>
                    <a:pt x="2069783" y="516255"/>
                    <a:pt x="2111693" y="500063"/>
                    <a:pt x="2152650" y="482917"/>
                  </a:cubicBezTo>
                  <a:cubicBezTo>
                    <a:pt x="2141220" y="453390"/>
                    <a:pt x="2128838" y="422910"/>
                    <a:pt x="2117408" y="393383"/>
                  </a:cubicBezTo>
                  <a:cubicBezTo>
                    <a:pt x="2076450" y="410528"/>
                    <a:pt x="2034540" y="426720"/>
                    <a:pt x="1992630" y="442913"/>
                  </a:cubicBezTo>
                  <a:lnTo>
                    <a:pt x="1992630" y="442913"/>
                  </a:lnTo>
                  <a:close/>
                  <a:moveTo>
                    <a:pt x="521970" y="1020128"/>
                  </a:moveTo>
                  <a:cubicBezTo>
                    <a:pt x="533400" y="1049655"/>
                    <a:pt x="545783" y="1080135"/>
                    <a:pt x="557213" y="1109663"/>
                  </a:cubicBezTo>
                  <a:cubicBezTo>
                    <a:pt x="599123" y="1093470"/>
                    <a:pt x="641033" y="1077278"/>
                    <a:pt x="681990" y="1060132"/>
                  </a:cubicBezTo>
                  <a:cubicBezTo>
                    <a:pt x="670560" y="1030605"/>
                    <a:pt x="658178" y="1000125"/>
                    <a:pt x="646748" y="970597"/>
                  </a:cubicBezTo>
                  <a:cubicBezTo>
                    <a:pt x="604838" y="987743"/>
                    <a:pt x="563880" y="1003935"/>
                    <a:pt x="521970" y="1020128"/>
                  </a:cubicBezTo>
                  <a:lnTo>
                    <a:pt x="521970" y="1020128"/>
                  </a:lnTo>
                  <a:close/>
                  <a:moveTo>
                    <a:pt x="705803" y="947738"/>
                  </a:moveTo>
                  <a:cubicBezTo>
                    <a:pt x="717233" y="977265"/>
                    <a:pt x="729615" y="1007745"/>
                    <a:pt x="741045" y="1037272"/>
                  </a:cubicBezTo>
                  <a:cubicBezTo>
                    <a:pt x="782955" y="1021080"/>
                    <a:pt x="824865" y="1004888"/>
                    <a:pt x="865823" y="987743"/>
                  </a:cubicBezTo>
                  <a:cubicBezTo>
                    <a:pt x="854393" y="958215"/>
                    <a:pt x="842010" y="927735"/>
                    <a:pt x="830580" y="898207"/>
                  </a:cubicBezTo>
                  <a:cubicBezTo>
                    <a:pt x="789623" y="915353"/>
                    <a:pt x="747713" y="931545"/>
                    <a:pt x="705803" y="947738"/>
                  </a:cubicBezTo>
                  <a:lnTo>
                    <a:pt x="705803" y="947738"/>
                  </a:lnTo>
                  <a:close/>
                  <a:moveTo>
                    <a:pt x="889635" y="876300"/>
                  </a:moveTo>
                  <a:cubicBezTo>
                    <a:pt x="901065" y="905828"/>
                    <a:pt x="913448" y="936307"/>
                    <a:pt x="924878" y="965835"/>
                  </a:cubicBezTo>
                  <a:cubicBezTo>
                    <a:pt x="966788" y="949643"/>
                    <a:pt x="1008698" y="933450"/>
                    <a:pt x="1049655" y="916305"/>
                  </a:cubicBezTo>
                  <a:cubicBezTo>
                    <a:pt x="1038225" y="886778"/>
                    <a:pt x="1025843" y="856297"/>
                    <a:pt x="1014413" y="826770"/>
                  </a:cubicBezTo>
                  <a:cubicBezTo>
                    <a:pt x="973455" y="842963"/>
                    <a:pt x="931545" y="859155"/>
                    <a:pt x="889635" y="876300"/>
                  </a:cubicBezTo>
                  <a:lnTo>
                    <a:pt x="889635" y="876300"/>
                  </a:lnTo>
                  <a:close/>
                  <a:moveTo>
                    <a:pt x="1073468" y="803910"/>
                  </a:moveTo>
                  <a:cubicBezTo>
                    <a:pt x="1084898" y="833438"/>
                    <a:pt x="1097280" y="863918"/>
                    <a:pt x="1108710" y="893445"/>
                  </a:cubicBezTo>
                  <a:cubicBezTo>
                    <a:pt x="1150620" y="877253"/>
                    <a:pt x="1192530" y="861060"/>
                    <a:pt x="1233488" y="843915"/>
                  </a:cubicBezTo>
                  <a:cubicBezTo>
                    <a:pt x="1222058" y="814388"/>
                    <a:pt x="1209675" y="783907"/>
                    <a:pt x="1198245" y="754380"/>
                  </a:cubicBezTo>
                  <a:cubicBezTo>
                    <a:pt x="1157288" y="770572"/>
                    <a:pt x="1115378" y="787718"/>
                    <a:pt x="1073468" y="803910"/>
                  </a:cubicBezTo>
                  <a:lnTo>
                    <a:pt x="1073468" y="803910"/>
                  </a:lnTo>
                  <a:close/>
                  <a:moveTo>
                    <a:pt x="1257300" y="731520"/>
                  </a:moveTo>
                  <a:cubicBezTo>
                    <a:pt x="1268730" y="761047"/>
                    <a:pt x="1281113" y="791528"/>
                    <a:pt x="1292543" y="821055"/>
                  </a:cubicBezTo>
                  <a:cubicBezTo>
                    <a:pt x="1334453" y="804863"/>
                    <a:pt x="1376363" y="788670"/>
                    <a:pt x="1417320" y="771525"/>
                  </a:cubicBezTo>
                  <a:cubicBezTo>
                    <a:pt x="1405890" y="741997"/>
                    <a:pt x="1393508" y="711518"/>
                    <a:pt x="1382078" y="681990"/>
                  </a:cubicBezTo>
                  <a:cubicBezTo>
                    <a:pt x="1341120" y="699135"/>
                    <a:pt x="1299210" y="715328"/>
                    <a:pt x="1257300" y="731520"/>
                  </a:cubicBezTo>
                  <a:lnTo>
                    <a:pt x="1257300" y="731520"/>
                  </a:lnTo>
                  <a:close/>
                  <a:moveTo>
                    <a:pt x="1441133" y="659130"/>
                  </a:moveTo>
                  <a:cubicBezTo>
                    <a:pt x="1452563" y="688657"/>
                    <a:pt x="1464945" y="719138"/>
                    <a:pt x="1476375" y="748665"/>
                  </a:cubicBezTo>
                  <a:cubicBezTo>
                    <a:pt x="1518285" y="732472"/>
                    <a:pt x="1560195" y="716280"/>
                    <a:pt x="1601153" y="699135"/>
                  </a:cubicBezTo>
                  <a:cubicBezTo>
                    <a:pt x="1589723" y="669607"/>
                    <a:pt x="1577340" y="639128"/>
                    <a:pt x="1565910" y="609600"/>
                  </a:cubicBezTo>
                  <a:cubicBezTo>
                    <a:pt x="1524953" y="626745"/>
                    <a:pt x="1483043" y="642938"/>
                    <a:pt x="1441133" y="659130"/>
                  </a:cubicBezTo>
                  <a:lnTo>
                    <a:pt x="1441133" y="659130"/>
                  </a:lnTo>
                  <a:close/>
                  <a:moveTo>
                    <a:pt x="1624965" y="587693"/>
                  </a:moveTo>
                  <a:cubicBezTo>
                    <a:pt x="1636395" y="617220"/>
                    <a:pt x="1648778" y="647700"/>
                    <a:pt x="1660208" y="677228"/>
                  </a:cubicBezTo>
                  <a:cubicBezTo>
                    <a:pt x="1702118" y="661035"/>
                    <a:pt x="1744028" y="644843"/>
                    <a:pt x="1784985" y="627697"/>
                  </a:cubicBezTo>
                  <a:cubicBezTo>
                    <a:pt x="1773555" y="598170"/>
                    <a:pt x="1761173" y="567690"/>
                    <a:pt x="1749743" y="538163"/>
                  </a:cubicBezTo>
                  <a:cubicBezTo>
                    <a:pt x="1708785" y="554355"/>
                    <a:pt x="1666875" y="571500"/>
                    <a:pt x="1624965" y="587693"/>
                  </a:cubicBezTo>
                  <a:lnTo>
                    <a:pt x="1624965" y="587693"/>
                  </a:lnTo>
                  <a:close/>
                  <a:moveTo>
                    <a:pt x="1808798" y="515303"/>
                  </a:moveTo>
                  <a:cubicBezTo>
                    <a:pt x="1820228" y="544830"/>
                    <a:pt x="1832610" y="575310"/>
                    <a:pt x="1844040" y="604838"/>
                  </a:cubicBezTo>
                  <a:cubicBezTo>
                    <a:pt x="1885950" y="588645"/>
                    <a:pt x="1927860" y="572453"/>
                    <a:pt x="1968818" y="555308"/>
                  </a:cubicBezTo>
                  <a:cubicBezTo>
                    <a:pt x="1957388" y="525780"/>
                    <a:pt x="1945005" y="495300"/>
                    <a:pt x="1933575" y="465772"/>
                  </a:cubicBezTo>
                  <a:cubicBezTo>
                    <a:pt x="1892618" y="482917"/>
                    <a:pt x="1850708" y="499110"/>
                    <a:pt x="1808798" y="515303"/>
                  </a:cubicBezTo>
                  <a:lnTo>
                    <a:pt x="1808798" y="515303"/>
                  </a:lnTo>
                  <a:close/>
                  <a:moveTo>
                    <a:pt x="154305" y="1163955"/>
                  </a:moveTo>
                  <a:cubicBezTo>
                    <a:pt x="165735" y="1193482"/>
                    <a:pt x="178118" y="1223963"/>
                    <a:pt x="189548" y="1253490"/>
                  </a:cubicBezTo>
                  <a:cubicBezTo>
                    <a:pt x="231458" y="1237298"/>
                    <a:pt x="273368" y="1221105"/>
                    <a:pt x="314325" y="1203960"/>
                  </a:cubicBezTo>
                  <a:cubicBezTo>
                    <a:pt x="302895" y="1174432"/>
                    <a:pt x="290513" y="1143953"/>
                    <a:pt x="279083" y="1114425"/>
                  </a:cubicBezTo>
                  <a:cubicBezTo>
                    <a:pt x="237173" y="1131570"/>
                    <a:pt x="196215" y="1147763"/>
                    <a:pt x="154305" y="1163955"/>
                  </a:cubicBezTo>
                  <a:lnTo>
                    <a:pt x="154305" y="1163955"/>
                  </a:lnTo>
                  <a:close/>
                  <a:moveTo>
                    <a:pt x="1941195" y="312420"/>
                  </a:moveTo>
                  <a:cubicBezTo>
                    <a:pt x="1983105" y="296228"/>
                    <a:pt x="2025015" y="280035"/>
                    <a:pt x="2065973" y="262890"/>
                  </a:cubicBezTo>
                  <a:cubicBezTo>
                    <a:pt x="2077403" y="292417"/>
                    <a:pt x="2089785" y="322897"/>
                    <a:pt x="2101215" y="352425"/>
                  </a:cubicBezTo>
                  <a:cubicBezTo>
                    <a:pt x="2059305" y="368617"/>
                    <a:pt x="2017395" y="384810"/>
                    <a:pt x="1976438" y="401955"/>
                  </a:cubicBezTo>
                  <a:cubicBezTo>
                    <a:pt x="1965008" y="371475"/>
                    <a:pt x="1953578" y="341947"/>
                    <a:pt x="1941195" y="312420"/>
                  </a:cubicBezTo>
                  <a:lnTo>
                    <a:pt x="1941195" y="312420"/>
                  </a:lnTo>
                  <a:close/>
                  <a:moveTo>
                    <a:pt x="470535" y="888682"/>
                  </a:moveTo>
                  <a:cubicBezTo>
                    <a:pt x="512445" y="872490"/>
                    <a:pt x="554355" y="856297"/>
                    <a:pt x="595313" y="839153"/>
                  </a:cubicBezTo>
                  <a:cubicBezTo>
                    <a:pt x="606743" y="868680"/>
                    <a:pt x="619125" y="899160"/>
                    <a:pt x="630555" y="928688"/>
                  </a:cubicBezTo>
                  <a:cubicBezTo>
                    <a:pt x="588645" y="944880"/>
                    <a:pt x="546735" y="961072"/>
                    <a:pt x="505778" y="978218"/>
                  </a:cubicBezTo>
                  <a:cubicBezTo>
                    <a:pt x="494348" y="948690"/>
                    <a:pt x="481965" y="919163"/>
                    <a:pt x="470535" y="888682"/>
                  </a:cubicBezTo>
                  <a:lnTo>
                    <a:pt x="470535" y="888682"/>
                  </a:lnTo>
                  <a:close/>
                  <a:moveTo>
                    <a:pt x="654368" y="817245"/>
                  </a:moveTo>
                  <a:cubicBezTo>
                    <a:pt x="696278" y="801053"/>
                    <a:pt x="738188" y="784860"/>
                    <a:pt x="779145" y="767715"/>
                  </a:cubicBezTo>
                  <a:cubicBezTo>
                    <a:pt x="790575" y="797243"/>
                    <a:pt x="802958" y="827722"/>
                    <a:pt x="814388" y="857250"/>
                  </a:cubicBezTo>
                  <a:cubicBezTo>
                    <a:pt x="772478" y="873443"/>
                    <a:pt x="730568" y="889635"/>
                    <a:pt x="689610" y="906780"/>
                  </a:cubicBezTo>
                  <a:cubicBezTo>
                    <a:pt x="678180" y="876300"/>
                    <a:pt x="665798" y="846772"/>
                    <a:pt x="654368" y="817245"/>
                  </a:cubicBezTo>
                  <a:lnTo>
                    <a:pt x="654368" y="817245"/>
                  </a:lnTo>
                  <a:close/>
                  <a:moveTo>
                    <a:pt x="838200" y="744855"/>
                  </a:moveTo>
                  <a:cubicBezTo>
                    <a:pt x="880110" y="728663"/>
                    <a:pt x="922020" y="712470"/>
                    <a:pt x="962978" y="695325"/>
                  </a:cubicBezTo>
                  <a:cubicBezTo>
                    <a:pt x="974408" y="724853"/>
                    <a:pt x="986790" y="755332"/>
                    <a:pt x="998220" y="784860"/>
                  </a:cubicBezTo>
                  <a:cubicBezTo>
                    <a:pt x="956310" y="801053"/>
                    <a:pt x="914400" y="817245"/>
                    <a:pt x="873443" y="834390"/>
                  </a:cubicBezTo>
                  <a:cubicBezTo>
                    <a:pt x="862013" y="804863"/>
                    <a:pt x="849630" y="774382"/>
                    <a:pt x="838200" y="744855"/>
                  </a:cubicBezTo>
                  <a:lnTo>
                    <a:pt x="838200" y="744855"/>
                  </a:lnTo>
                  <a:close/>
                  <a:moveTo>
                    <a:pt x="1022033" y="672465"/>
                  </a:moveTo>
                  <a:cubicBezTo>
                    <a:pt x="1063943" y="656272"/>
                    <a:pt x="1105853" y="640080"/>
                    <a:pt x="1146810" y="622935"/>
                  </a:cubicBezTo>
                  <a:cubicBezTo>
                    <a:pt x="1158240" y="652463"/>
                    <a:pt x="1170623" y="682943"/>
                    <a:pt x="1182053" y="712470"/>
                  </a:cubicBezTo>
                  <a:cubicBezTo>
                    <a:pt x="1140143" y="728663"/>
                    <a:pt x="1098233" y="744855"/>
                    <a:pt x="1057275" y="762000"/>
                  </a:cubicBezTo>
                  <a:cubicBezTo>
                    <a:pt x="1045845" y="732472"/>
                    <a:pt x="1033463" y="702945"/>
                    <a:pt x="1022033" y="672465"/>
                  </a:cubicBezTo>
                  <a:lnTo>
                    <a:pt x="1022033" y="672465"/>
                  </a:lnTo>
                  <a:close/>
                  <a:moveTo>
                    <a:pt x="1205865" y="600075"/>
                  </a:moveTo>
                  <a:cubicBezTo>
                    <a:pt x="1247775" y="583882"/>
                    <a:pt x="1289685" y="567690"/>
                    <a:pt x="1330643" y="550545"/>
                  </a:cubicBezTo>
                  <a:cubicBezTo>
                    <a:pt x="1342073" y="580072"/>
                    <a:pt x="1354455" y="610553"/>
                    <a:pt x="1365885" y="640080"/>
                  </a:cubicBezTo>
                  <a:cubicBezTo>
                    <a:pt x="1323975" y="656272"/>
                    <a:pt x="1282065" y="672465"/>
                    <a:pt x="1241108" y="689610"/>
                  </a:cubicBezTo>
                  <a:cubicBezTo>
                    <a:pt x="1229678" y="660082"/>
                    <a:pt x="1218248" y="630555"/>
                    <a:pt x="1205865" y="600075"/>
                  </a:cubicBezTo>
                  <a:lnTo>
                    <a:pt x="1205865" y="600075"/>
                  </a:lnTo>
                  <a:close/>
                  <a:moveTo>
                    <a:pt x="1389698" y="528638"/>
                  </a:moveTo>
                  <a:cubicBezTo>
                    <a:pt x="1431608" y="512445"/>
                    <a:pt x="1473518" y="496253"/>
                    <a:pt x="1514475" y="479108"/>
                  </a:cubicBezTo>
                  <a:cubicBezTo>
                    <a:pt x="1525905" y="508635"/>
                    <a:pt x="1538288" y="539115"/>
                    <a:pt x="1549718" y="568643"/>
                  </a:cubicBezTo>
                  <a:cubicBezTo>
                    <a:pt x="1507808" y="584835"/>
                    <a:pt x="1465898" y="601028"/>
                    <a:pt x="1424940" y="618172"/>
                  </a:cubicBezTo>
                  <a:cubicBezTo>
                    <a:pt x="1413510" y="587693"/>
                    <a:pt x="1402080" y="558165"/>
                    <a:pt x="1389698" y="528638"/>
                  </a:cubicBezTo>
                  <a:lnTo>
                    <a:pt x="1389698" y="528638"/>
                  </a:lnTo>
                  <a:close/>
                  <a:moveTo>
                    <a:pt x="1573530" y="456247"/>
                  </a:moveTo>
                  <a:cubicBezTo>
                    <a:pt x="1615440" y="440055"/>
                    <a:pt x="1657350" y="423863"/>
                    <a:pt x="1698308" y="406717"/>
                  </a:cubicBezTo>
                  <a:cubicBezTo>
                    <a:pt x="1709738" y="436245"/>
                    <a:pt x="1722120" y="466725"/>
                    <a:pt x="1733550" y="496253"/>
                  </a:cubicBezTo>
                  <a:cubicBezTo>
                    <a:pt x="1691640" y="512445"/>
                    <a:pt x="1649730" y="528638"/>
                    <a:pt x="1608773" y="545783"/>
                  </a:cubicBezTo>
                  <a:cubicBezTo>
                    <a:pt x="1597343" y="516255"/>
                    <a:pt x="1585913" y="485775"/>
                    <a:pt x="1573530" y="456247"/>
                  </a:cubicBezTo>
                  <a:lnTo>
                    <a:pt x="1573530" y="456247"/>
                  </a:lnTo>
                  <a:close/>
                  <a:moveTo>
                    <a:pt x="1757363" y="383858"/>
                  </a:moveTo>
                  <a:cubicBezTo>
                    <a:pt x="1799273" y="367665"/>
                    <a:pt x="1841183" y="351472"/>
                    <a:pt x="1882140" y="334328"/>
                  </a:cubicBezTo>
                  <a:cubicBezTo>
                    <a:pt x="1893570" y="363855"/>
                    <a:pt x="1905953" y="394335"/>
                    <a:pt x="1917383" y="423863"/>
                  </a:cubicBezTo>
                  <a:cubicBezTo>
                    <a:pt x="1875473" y="440055"/>
                    <a:pt x="1833563" y="456247"/>
                    <a:pt x="1792605" y="473392"/>
                  </a:cubicBezTo>
                  <a:cubicBezTo>
                    <a:pt x="1781175" y="443865"/>
                    <a:pt x="1769745" y="414338"/>
                    <a:pt x="1757363" y="383858"/>
                  </a:cubicBezTo>
                  <a:lnTo>
                    <a:pt x="1757363" y="383858"/>
                  </a:lnTo>
                  <a:close/>
                  <a:moveTo>
                    <a:pt x="102870" y="1033463"/>
                  </a:moveTo>
                  <a:cubicBezTo>
                    <a:pt x="144780" y="1017270"/>
                    <a:pt x="186690" y="1001078"/>
                    <a:pt x="227648" y="983932"/>
                  </a:cubicBezTo>
                  <a:cubicBezTo>
                    <a:pt x="239077" y="1013460"/>
                    <a:pt x="251460" y="1043940"/>
                    <a:pt x="262890" y="1073468"/>
                  </a:cubicBezTo>
                  <a:cubicBezTo>
                    <a:pt x="220980" y="1089660"/>
                    <a:pt x="179070" y="1105853"/>
                    <a:pt x="138113" y="1122998"/>
                  </a:cubicBezTo>
                  <a:cubicBezTo>
                    <a:pt x="125730" y="1092518"/>
                    <a:pt x="114300" y="1062990"/>
                    <a:pt x="102870" y="1033463"/>
                  </a:cubicBezTo>
                  <a:lnTo>
                    <a:pt x="102870" y="1033463"/>
                  </a:lnTo>
                  <a:close/>
                  <a:moveTo>
                    <a:pt x="1889760" y="180975"/>
                  </a:moveTo>
                  <a:cubicBezTo>
                    <a:pt x="1901190" y="210503"/>
                    <a:pt x="1913573" y="240983"/>
                    <a:pt x="1925003" y="270510"/>
                  </a:cubicBezTo>
                  <a:cubicBezTo>
                    <a:pt x="1966913" y="254317"/>
                    <a:pt x="2008823" y="238125"/>
                    <a:pt x="2049780" y="220980"/>
                  </a:cubicBezTo>
                  <a:cubicBezTo>
                    <a:pt x="2038350" y="191453"/>
                    <a:pt x="2025968" y="160972"/>
                    <a:pt x="2014538" y="131445"/>
                  </a:cubicBezTo>
                  <a:cubicBezTo>
                    <a:pt x="1973580" y="148590"/>
                    <a:pt x="1931670" y="164783"/>
                    <a:pt x="1889760" y="180975"/>
                  </a:cubicBezTo>
                  <a:lnTo>
                    <a:pt x="1889760" y="180975"/>
                  </a:lnTo>
                  <a:close/>
                  <a:moveTo>
                    <a:pt x="419100" y="758190"/>
                  </a:moveTo>
                  <a:cubicBezTo>
                    <a:pt x="430530" y="787718"/>
                    <a:pt x="442913" y="818197"/>
                    <a:pt x="454343" y="847725"/>
                  </a:cubicBezTo>
                  <a:cubicBezTo>
                    <a:pt x="496253" y="831532"/>
                    <a:pt x="538163" y="815340"/>
                    <a:pt x="579120" y="798195"/>
                  </a:cubicBezTo>
                  <a:cubicBezTo>
                    <a:pt x="567690" y="768668"/>
                    <a:pt x="555308" y="738188"/>
                    <a:pt x="543878" y="708660"/>
                  </a:cubicBezTo>
                  <a:cubicBezTo>
                    <a:pt x="501968" y="724853"/>
                    <a:pt x="461010" y="741045"/>
                    <a:pt x="419100" y="758190"/>
                  </a:cubicBezTo>
                  <a:lnTo>
                    <a:pt x="419100" y="758190"/>
                  </a:lnTo>
                  <a:close/>
                  <a:moveTo>
                    <a:pt x="602933" y="685800"/>
                  </a:moveTo>
                  <a:cubicBezTo>
                    <a:pt x="614363" y="715328"/>
                    <a:pt x="626745" y="745807"/>
                    <a:pt x="638175" y="775335"/>
                  </a:cubicBezTo>
                  <a:cubicBezTo>
                    <a:pt x="680085" y="759143"/>
                    <a:pt x="721995" y="742950"/>
                    <a:pt x="762953" y="725805"/>
                  </a:cubicBezTo>
                  <a:cubicBezTo>
                    <a:pt x="751523" y="696278"/>
                    <a:pt x="739140" y="665797"/>
                    <a:pt x="727710" y="636270"/>
                  </a:cubicBezTo>
                  <a:cubicBezTo>
                    <a:pt x="686753" y="652463"/>
                    <a:pt x="644843" y="669607"/>
                    <a:pt x="602933" y="685800"/>
                  </a:cubicBezTo>
                  <a:lnTo>
                    <a:pt x="602933" y="685800"/>
                  </a:lnTo>
                  <a:close/>
                  <a:moveTo>
                    <a:pt x="786765" y="613410"/>
                  </a:moveTo>
                  <a:cubicBezTo>
                    <a:pt x="798195" y="642938"/>
                    <a:pt x="810578" y="673418"/>
                    <a:pt x="822008" y="702945"/>
                  </a:cubicBezTo>
                  <a:cubicBezTo>
                    <a:pt x="863918" y="686753"/>
                    <a:pt x="905828" y="670560"/>
                    <a:pt x="946785" y="653415"/>
                  </a:cubicBezTo>
                  <a:cubicBezTo>
                    <a:pt x="935355" y="623888"/>
                    <a:pt x="922973" y="593407"/>
                    <a:pt x="911543" y="563880"/>
                  </a:cubicBezTo>
                  <a:cubicBezTo>
                    <a:pt x="870585" y="581025"/>
                    <a:pt x="828675" y="597218"/>
                    <a:pt x="786765" y="613410"/>
                  </a:cubicBezTo>
                  <a:lnTo>
                    <a:pt x="786765" y="613410"/>
                  </a:lnTo>
                  <a:close/>
                  <a:moveTo>
                    <a:pt x="970598" y="541020"/>
                  </a:moveTo>
                  <a:cubicBezTo>
                    <a:pt x="982028" y="570547"/>
                    <a:pt x="994410" y="601028"/>
                    <a:pt x="1005840" y="630555"/>
                  </a:cubicBezTo>
                  <a:cubicBezTo>
                    <a:pt x="1047750" y="614363"/>
                    <a:pt x="1089660" y="598170"/>
                    <a:pt x="1130618" y="581025"/>
                  </a:cubicBezTo>
                  <a:cubicBezTo>
                    <a:pt x="1119188" y="551497"/>
                    <a:pt x="1106805" y="521017"/>
                    <a:pt x="1095375" y="491490"/>
                  </a:cubicBezTo>
                  <a:cubicBezTo>
                    <a:pt x="1054418" y="508635"/>
                    <a:pt x="1012508" y="524828"/>
                    <a:pt x="970598" y="541020"/>
                  </a:cubicBezTo>
                  <a:lnTo>
                    <a:pt x="970598" y="541020"/>
                  </a:lnTo>
                  <a:close/>
                  <a:moveTo>
                    <a:pt x="1154430" y="469583"/>
                  </a:moveTo>
                  <a:cubicBezTo>
                    <a:pt x="1165860" y="499110"/>
                    <a:pt x="1178243" y="529590"/>
                    <a:pt x="1189673" y="559118"/>
                  </a:cubicBezTo>
                  <a:cubicBezTo>
                    <a:pt x="1231583" y="542925"/>
                    <a:pt x="1273493" y="526733"/>
                    <a:pt x="1314450" y="509588"/>
                  </a:cubicBezTo>
                  <a:cubicBezTo>
                    <a:pt x="1303020" y="480060"/>
                    <a:pt x="1290638" y="449580"/>
                    <a:pt x="1279208" y="420053"/>
                  </a:cubicBezTo>
                  <a:cubicBezTo>
                    <a:pt x="1238250" y="436245"/>
                    <a:pt x="1196340" y="453390"/>
                    <a:pt x="1154430" y="469583"/>
                  </a:cubicBezTo>
                  <a:lnTo>
                    <a:pt x="1154430" y="469583"/>
                  </a:lnTo>
                  <a:close/>
                  <a:moveTo>
                    <a:pt x="1338263" y="397192"/>
                  </a:moveTo>
                  <a:cubicBezTo>
                    <a:pt x="1349693" y="426720"/>
                    <a:pt x="1362075" y="457200"/>
                    <a:pt x="1373505" y="486728"/>
                  </a:cubicBezTo>
                  <a:cubicBezTo>
                    <a:pt x="1415415" y="470535"/>
                    <a:pt x="1457325" y="454342"/>
                    <a:pt x="1498283" y="437197"/>
                  </a:cubicBezTo>
                  <a:cubicBezTo>
                    <a:pt x="1486853" y="407670"/>
                    <a:pt x="1474470" y="377190"/>
                    <a:pt x="1463040" y="347663"/>
                  </a:cubicBezTo>
                  <a:cubicBezTo>
                    <a:pt x="1422083" y="364808"/>
                    <a:pt x="1380173" y="381000"/>
                    <a:pt x="1338263" y="397192"/>
                  </a:cubicBezTo>
                  <a:lnTo>
                    <a:pt x="1338263" y="397192"/>
                  </a:lnTo>
                  <a:close/>
                  <a:moveTo>
                    <a:pt x="1522095" y="324803"/>
                  </a:moveTo>
                  <a:cubicBezTo>
                    <a:pt x="1533525" y="354330"/>
                    <a:pt x="1545908" y="384810"/>
                    <a:pt x="1557338" y="414338"/>
                  </a:cubicBezTo>
                  <a:cubicBezTo>
                    <a:pt x="1599248" y="398145"/>
                    <a:pt x="1641158" y="381953"/>
                    <a:pt x="1682115" y="364808"/>
                  </a:cubicBezTo>
                  <a:cubicBezTo>
                    <a:pt x="1670685" y="335280"/>
                    <a:pt x="1658303" y="304800"/>
                    <a:pt x="1646873" y="275272"/>
                  </a:cubicBezTo>
                  <a:cubicBezTo>
                    <a:pt x="1605915" y="292417"/>
                    <a:pt x="1564005" y="308610"/>
                    <a:pt x="1522095" y="324803"/>
                  </a:cubicBezTo>
                  <a:lnTo>
                    <a:pt x="1522095" y="324803"/>
                  </a:lnTo>
                  <a:close/>
                  <a:moveTo>
                    <a:pt x="1705928" y="253365"/>
                  </a:moveTo>
                  <a:cubicBezTo>
                    <a:pt x="1717358" y="282892"/>
                    <a:pt x="1729740" y="313372"/>
                    <a:pt x="1741170" y="342900"/>
                  </a:cubicBezTo>
                  <a:cubicBezTo>
                    <a:pt x="1783080" y="326708"/>
                    <a:pt x="1824990" y="310515"/>
                    <a:pt x="1865948" y="293370"/>
                  </a:cubicBezTo>
                  <a:cubicBezTo>
                    <a:pt x="1854518" y="263842"/>
                    <a:pt x="1842135" y="233363"/>
                    <a:pt x="1830705" y="203835"/>
                  </a:cubicBezTo>
                  <a:cubicBezTo>
                    <a:pt x="1789748" y="220028"/>
                    <a:pt x="1747838" y="236220"/>
                    <a:pt x="1705928" y="253365"/>
                  </a:cubicBezTo>
                  <a:lnTo>
                    <a:pt x="1705928" y="253365"/>
                  </a:lnTo>
                  <a:close/>
                  <a:moveTo>
                    <a:pt x="51435" y="902018"/>
                  </a:moveTo>
                  <a:cubicBezTo>
                    <a:pt x="62865" y="931545"/>
                    <a:pt x="75248" y="962025"/>
                    <a:pt x="86678" y="991553"/>
                  </a:cubicBezTo>
                  <a:cubicBezTo>
                    <a:pt x="128588" y="975360"/>
                    <a:pt x="170498" y="959168"/>
                    <a:pt x="211455" y="942022"/>
                  </a:cubicBezTo>
                  <a:cubicBezTo>
                    <a:pt x="200025" y="912495"/>
                    <a:pt x="187643" y="882015"/>
                    <a:pt x="176213" y="852488"/>
                  </a:cubicBezTo>
                  <a:cubicBezTo>
                    <a:pt x="134303" y="869632"/>
                    <a:pt x="93345" y="885825"/>
                    <a:pt x="51435" y="9020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9"/>
          <p:cNvGrpSpPr/>
          <p:nvPr/>
        </p:nvGrpSpPr>
        <p:grpSpPr>
          <a:xfrm>
            <a:off x="7140522" y="1091507"/>
            <a:ext cx="3051580" cy="2517609"/>
            <a:chOff x="8389361" y="2098975"/>
            <a:chExt cx="4068231" cy="3362640"/>
          </a:xfrm>
        </p:grpSpPr>
        <p:sp>
          <p:nvSpPr>
            <p:cNvPr id="269" name="Google Shape;269;p9"/>
            <p:cNvSpPr/>
            <p:nvPr/>
          </p:nvSpPr>
          <p:spPr>
            <a:xfrm rot="530005">
              <a:off x="8760870" y="2350958"/>
              <a:ext cx="3500308" cy="2828460"/>
            </a:xfrm>
            <a:custGeom>
              <a:avLst/>
              <a:gdLst/>
              <a:ahLst/>
              <a:cxnLst/>
              <a:rect l="l" t="t" r="r" b="b"/>
              <a:pathLst>
                <a:path w="2337021" h="1888454" extrusionOk="0">
                  <a:moveTo>
                    <a:pt x="426513" y="2712"/>
                  </a:moveTo>
                  <a:lnTo>
                    <a:pt x="2276268" y="487534"/>
                  </a:lnTo>
                  <a:cubicBezTo>
                    <a:pt x="2319131" y="498964"/>
                    <a:pt x="2345801" y="543732"/>
                    <a:pt x="2334371" y="586594"/>
                  </a:cubicBezTo>
                  <a:lnTo>
                    <a:pt x="2009568" y="1827701"/>
                  </a:lnTo>
                  <a:cubicBezTo>
                    <a:pt x="1998138" y="1870564"/>
                    <a:pt x="1953371" y="1897234"/>
                    <a:pt x="1910509" y="1885804"/>
                  </a:cubicBezTo>
                  <a:lnTo>
                    <a:pt x="60754" y="1400982"/>
                  </a:lnTo>
                  <a:cubicBezTo>
                    <a:pt x="17891" y="1389551"/>
                    <a:pt x="-8779" y="1344784"/>
                    <a:pt x="2651" y="1301922"/>
                  </a:cubicBezTo>
                  <a:lnTo>
                    <a:pt x="327454" y="60814"/>
                  </a:lnTo>
                  <a:cubicBezTo>
                    <a:pt x="338883" y="16999"/>
                    <a:pt x="382698" y="-8718"/>
                    <a:pt x="426513" y="27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9"/>
            <p:cNvGrpSpPr/>
            <p:nvPr/>
          </p:nvGrpSpPr>
          <p:grpSpPr>
            <a:xfrm rot="531790">
              <a:off x="8586217" y="2382636"/>
              <a:ext cx="3497753" cy="2826395"/>
              <a:chOff x="6494351" y="3204355"/>
              <a:chExt cx="2337021" cy="1888454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6494351" y="3204355"/>
                <a:ext cx="2337021" cy="1888454"/>
              </a:xfrm>
              <a:custGeom>
                <a:avLst/>
                <a:gdLst/>
                <a:ahLst/>
                <a:cxnLst/>
                <a:rect l="l" t="t" r="r" b="b"/>
                <a:pathLst>
                  <a:path w="2337021" h="1888454" extrusionOk="0">
                    <a:moveTo>
                      <a:pt x="426513" y="2712"/>
                    </a:moveTo>
                    <a:lnTo>
                      <a:pt x="2276268" y="487534"/>
                    </a:lnTo>
                    <a:cubicBezTo>
                      <a:pt x="2319131" y="498964"/>
                      <a:pt x="2345801" y="543732"/>
                      <a:pt x="2334371" y="586594"/>
                    </a:cubicBezTo>
                    <a:lnTo>
                      <a:pt x="2009568" y="1827701"/>
                    </a:lnTo>
                    <a:cubicBezTo>
                      <a:pt x="1998138" y="1870564"/>
                      <a:pt x="1953371" y="1897234"/>
                      <a:pt x="1910509" y="1885804"/>
                    </a:cubicBezTo>
                    <a:lnTo>
                      <a:pt x="60754" y="1400982"/>
                    </a:lnTo>
                    <a:cubicBezTo>
                      <a:pt x="17891" y="1389551"/>
                      <a:pt x="-8779" y="1344784"/>
                      <a:pt x="2651" y="1301922"/>
                    </a:cubicBezTo>
                    <a:lnTo>
                      <a:pt x="327454" y="60814"/>
                    </a:lnTo>
                    <a:cubicBezTo>
                      <a:pt x="338883" y="16999"/>
                      <a:pt x="382698" y="-8718"/>
                      <a:pt x="426513" y="27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6913244" y="3300412"/>
                <a:ext cx="1918128" cy="1791445"/>
              </a:xfrm>
              <a:custGeom>
                <a:avLst/>
                <a:gdLst/>
                <a:ahLst/>
                <a:cxnLst/>
                <a:rect l="l" t="t" r="r" b="b"/>
                <a:pathLst>
                  <a:path w="1918128" h="1791445" extrusionOk="0">
                    <a:moveTo>
                      <a:pt x="365760" y="0"/>
                    </a:moveTo>
                    <a:lnTo>
                      <a:pt x="1857375" y="390525"/>
                    </a:lnTo>
                    <a:cubicBezTo>
                      <a:pt x="1900238" y="401955"/>
                      <a:pt x="1926907" y="446722"/>
                      <a:pt x="1915478" y="489585"/>
                    </a:cubicBezTo>
                    <a:lnTo>
                      <a:pt x="1590675" y="1730693"/>
                    </a:lnTo>
                    <a:cubicBezTo>
                      <a:pt x="1579245" y="1773555"/>
                      <a:pt x="1534478" y="1800225"/>
                      <a:pt x="1491615" y="1788795"/>
                    </a:cubicBezTo>
                    <a:lnTo>
                      <a:pt x="0" y="1398270"/>
                    </a:lnTo>
                    <a:lnTo>
                      <a:pt x="365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7026592" y="3425190"/>
                <a:ext cx="1707832" cy="1560194"/>
              </a:xfrm>
              <a:custGeom>
                <a:avLst/>
                <a:gdLst/>
                <a:ahLst/>
                <a:cxnLst/>
                <a:rect l="l" t="t" r="r" b="b"/>
                <a:pathLst>
                  <a:path w="1707832" h="1560194" extrusionOk="0">
                    <a:moveTo>
                      <a:pt x="294322" y="102870"/>
                    </a:moveTo>
                    <a:cubicBezTo>
                      <a:pt x="293370" y="105727"/>
                      <a:pt x="291465" y="106680"/>
                      <a:pt x="288607" y="106680"/>
                    </a:cubicBezTo>
                    <a:cubicBezTo>
                      <a:pt x="285750" y="105727"/>
                      <a:pt x="284797" y="103822"/>
                      <a:pt x="284797" y="100965"/>
                    </a:cubicBezTo>
                    <a:lnTo>
                      <a:pt x="310515" y="3810"/>
                    </a:lnTo>
                    <a:cubicBezTo>
                      <a:pt x="311467" y="952"/>
                      <a:pt x="313372" y="0"/>
                      <a:pt x="316230" y="0"/>
                    </a:cubicBezTo>
                    <a:lnTo>
                      <a:pt x="411480" y="24765"/>
                    </a:lnTo>
                    <a:cubicBezTo>
                      <a:pt x="414338" y="25717"/>
                      <a:pt x="415290" y="27622"/>
                      <a:pt x="415290" y="30480"/>
                    </a:cubicBezTo>
                    <a:cubicBezTo>
                      <a:pt x="414338" y="33338"/>
                      <a:pt x="412432" y="34290"/>
                      <a:pt x="409575" y="34290"/>
                    </a:cubicBezTo>
                    <a:lnTo>
                      <a:pt x="318135" y="10477"/>
                    </a:lnTo>
                    <a:lnTo>
                      <a:pt x="294322" y="102870"/>
                    </a:lnTo>
                    <a:lnTo>
                      <a:pt x="294322" y="102870"/>
                    </a:lnTo>
                    <a:close/>
                    <a:moveTo>
                      <a:pt x="1606868" y="347663"/>
                    </a:moveTo>
                    <a:cubicBezTo>
                      <a:pt x="1604010" y="346710"/>
                      <a:pt x="1603057" y="344805"/>
                      <a:pt x="1603057" y="341947"/>
                    </a:cubicBezTo>
                    <a:cubicBezTo>
                      <a:pt x="1604010" y="339090"/>
                      <a:pt x="1605915" y="338138"/>
                      <a:pt x="1608772" y="338138"/>
                    </a:cubicBezTo>
                    <a:lnTo>
                      <a:pt x="1704022" y="362902"/>
                    </a:lnTo>
                    <a:cubicBezTo>
                      <a:pt x="1706880" y="363855"/>
                      <a:pt x="1707832" y="365760"/>
                      <a:pt x="1707832" y="368617"/>
                    </a:cubicBezTo>
                    <a:lnTo>
                      <a:pt x="1682115" y="465772"/>
                    </a:lnTo>
                    <a:cubicBezTo>
                      <a:pt x="1681163" y="468630"/>
                      <a:pt x="1679257" y="469582"/>
                      <a:pt x="1676400" y="469582"/>
                    </a:cubicBezTo>
                    <a:cubicBezTo>
                      <a:pt x="1673543" y="468630"/>
                      <a:pt x="1672590" y="466725"/>
                      <a:pt x="1672590" y="463867"/>
                    </a:cubicBezTo>
                    <a:lnTo>
                      <a:pt x="1696402" y="371475"/>
                    </a:lnTo>
                    <a:lnTo>
                      <a:pt x="1606868" y="347663"/>
                    </a:lnTo>
                    <a:lnTo>
                      <a:pt x="1606868" y="347663"/>
                    </a:lnTo>
                    <a:close/>
                    <a:moveTo>
                      <a:pt x="1413510" y="1457325"/>
                    </a:moveTo>
                    <a:cubicBezTo>
                      <a:pt x="1414463" y="1454467"/>
                      <a:pt x="1416368" y="1453515"/>
                      <a:pt x="1419225" y="1453515"/>
                    </a:cubicBezTo>
                    <a:cubicBezTo>
                      <a:pt x="1422082" y="1454467"/>
                      <a:pt x="1423035" y="1456373"/>
                      <a:pt x="1423035" y="1459230"/>
                    </a:cubicBezTo>
                    <a:lnTo>
                      <a:pt x="1397318" y="1556385"/>
                    </a:lnTo>
                    <a:cubicBezTo>
                      <a:pt x="1396365" y="1559242"/>
                      <a:pt x="1394460" y="1560195"/>
                      <a:pt x="1391602" y="1560195"/>
                    </a:cubicBezTo>
                    <a:lnTo>
                      <a:pt x="1296352" y="1535430"/>
                    </a:lnTo>
                    <a:cubicBezTo>
                      <a:pt x="1293495" y="1534478"/>
                      <a:pt x="1292543" y="1532573"/>
                      <a:pt x="1292543" y="1529715"/>
                    </a:cubicBezTo>
                    <a:cubicBezTo>
                      <a:pt x="1293495" y="1526857"/>
                      <a:pt x="1295400" y="1525905"/>
                      <a:pt x="1298257" y="1525905"/>
                    </a:cubicBezTo>
                    <a:lnTo>
                      <a:pt x="1389697" y="1549717"/>
                    </a:lnTo>
                    <a:lnTo>
                      <a:pt x="1413510" y="1457325"/>
                    </a:lnTo>
                    <a:lnTo>
                      <a:pt x="1413510" y="1457325"/>
                    </a:lnTo>
                    <a:close/>
                    <a:moveTo>
                      <a:pt x="100965" y="1212532"/>
                    </a:moveTo>
                    <a:cubicBezTo>
                      <a:pt x="103822" y="1213485"/>
                      <a:pt x="104775" y="1215390"/>
                      <a:pt x="104775" y="1218248"/>
                    </a:cubicBezTo>
                    <a:cubicBezTo>
                      <a:pt x="103822" y="1221105"/>
                      <a:pt x="101917" y="1222057"/>
                      <a:pt x="99060" y="1222057"/>
                    </a:cubicBezTo>
                    <a:lnTo>
                      <a:pt x="3810" y="1197292"/>
                    </a:lnTo>
                    <a:cubicBezTo>
                      <a:pt x="952" y="1196340"/>
                      <a:pt x="0" y="1194435"/>
                      <a:pt x="0" y="1191578"/>
                    </a:cubicBezTo>
                    <a:lnTo>
                      <a:pt x="25717" y="1094423"/>
                    </a:lnTo>
                    <a:cubicBezTo>
                      <a:pt x="26670" y="1091565"/>
                      <a:pt x="28575" y="1090613"/>
                      <a:pt x="31432" y="1090613"/>
                    </a:cubicBezTo>
                    <a:cubicBezTo>
                      <a:pt x="34290" y="1091565"/>
                      <a:pt x="35242" y="1093470"/>
                      <a:pt x="35242" y="1096328"/>
                    </a:cubicBezTo>
                    <a:lnTo>
                      <a:pt x="11430" y="1188720"/>
                    </a:lnTo>
                    <a:lnTo>
                      <a:pt x="100965" y="121253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6722322" y="3787669"/>
                <a:ext cx="309455" cy="309455"/>
              </a:xfrm>
              <a:custGeom>
                <a:avLst/>
                <a:gdLst/>
                <a:ahLst/>
                <a:cxnLst/>
                <a:rect l="l" t="t" r="r" b="b"/>
                <a:pathLst>
                  <a:path w="309455" h="309455" extrusionOk="0">
                    <a:moveTo>
                      <a:pt x="193780" y="5185"/>
                    </a:moveTo>
                    <a:cubicBezTo>
                      <a:pt x="276648" y="27093"/>
                      <a:pt x="326178" y="110913"/>
                      <a:pt x="304270" y="193780"/>
                    </a:cubicBezTo>
                    <a:cubicBezTo>
                      <a:pt x="282363" y="276648"/>
                      <a:pt x="198543" y="326178"/>
                      <a:pt x="115675" y="304270"/>
                    </a:cubicBezTo>
                    <a:cubicBezTo>
                      <a:pt x="32808" y="282363"/>
                      <a:pt x="-16722" y="198543"/>
                      <a:pt x="5185" y="115675"/>
                    </a:cubicBezTo>
                    <a:cubicBezTo>
                      <a:pt x="27093" y="32808"/>
                      <a:pt x="111865" y="-16722"/>
                      <a:pt x="193780" y="51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6794396" y="3858791"/>
                <a:ext cx="167212" cy="167212"/>
              </a:xfrm>
              <a:custGeom>
                <a:avLst/>
                <a:gdLst/>
                <a:ahLst/>
                <a:cxnLst/>
                <a:rect l="l" t="t" r="r" b="b"/>
                <a:pathLst>
                  <a:path w="167212" h="167212" extrusionOk="0">
                    <a:moveTo>
                      <a:pt x="104561" y="2644"/>
                    </a:moveTo>
                    <a:cubicBezTo>
                      <a:pt x="149329" y="14074"/>
                      <a:pt x="175998" y="59794"/>
                      <a:pt x="164569" y="104561"/>
                    </a:cubicBezTo>
                    <a:cubicBezTo>
                      <a:pt x="153139" y="149329"/>
                      <a:pt x="107419" y="175999"/>
                      <a:pt x="62651" y="164569"/>
                    </a:cubicBezTo>
                    <a:cubicBezTo>
                      <a:pt x="17884" y="153139"/>
                      <a:pt x="-8786" y="107419"/>
                      <a:pt x="2644" y="62651"/>
                    </a:cubicBezTo>
                    <a:cubicBezTo>
                      <a:pt x="14073" y="17884"/>
                      <a:pt x="59794" y="-8786"/>
                      <a:pt x="104561" y="26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6610223" y="3390773"/>
                <a:ext cx="535559" cy="1103249"/>
              </a:xfrm>
              <a:custGeom>
                <a:avLst/>
                <a:gdLst/>
                <a:ahLst/>
                <a:cxnLst/>
                <a:rect l="l" t="t" r="r" b="b"/>
                <a:pathLst>
                  <a:path w="535559" h="1103249" extrusionOk="0">
                    <a:moveTo>
                      <a:pt x="271590" y="109664"/>
                    </a:moveTo>
                    <a:cubicBezTo>
                      <a:pt x="341122" y="127762"/>
                      <a:pt x="410655" y="145860"/>
                      <a:pt x="480187" y="163957"/>
                    </a:cubicBezTo>
                    <a:cubicBezTo>
                      <a:pt x="499237" y="168719"/>
                      <a:pt x="510667" y="188722"/>
                      <a:pt x="505905" y="207772"/>
                    </a:cubicBezTo>
                    <a:lnTo>
                      <a:pt x="505905" y="207772"/>
                    </a:lnTo>
                    <a:cubicBezTo>
                      <a:pt x="501142" y="226822"/>
                      <a:pt x="481140" y="238252"/>
                      <a:pt x="463042" y="233489"/>
                    </a:cubicBezTo>
                    <a:cubicBezTo>
                      <a:pt x="393509" y="215392"/>
                      <a:pt x="323977" y="197294"/>
                      <a:pt x="254445" y="179197"/>
                    </a:cubicBezTo>
                    <a:cubicBezTo>
                      <a:pt x="235395" y="174435"/>
                      <a:pt x="223965" y="154432"/>
                      <a:pt x="228727" y="136335"/>
                    </a:cubicBezTo>
                    <a:lnTo>
                      <a:pt x="228727" y="136335"/>
                    </a:lnTo>
                    <a:cubicBezTo>
                      <a:pt x="233490" y="116332"/>
                      <a:pt x="252540" y="104902"/>
                      <a:pt x="271590" y="109664"/>
                    </a:cubicBezTo>
                    <a:lnTo>
                      <a:pt x="271590" y="109664"/>
                    </a:lnTo>
                    <a:close/>
                    <a:moveTo>
                      <a:pt x="72517" y="870712"/>
                    </a:moveTo>
                    <a:cubicBezTo>
                      <a:pt x="142049" y="888809"/>
                      <a:pt x="211582" y="906907"/>
                      <a:pt x="281115" y="925005"/>
                    </a:cubicBezTo>
                    <a:cubicBezTo>
                      <a:pt x="300165" y="929767"/>
                      <a:pt x="311595" y="949770"/>
                      <a:pt x="306832" y="967867"/>
                    </a:cubicBezTo>
                    <a:lnTo>
                      <a:pt x="306832" y="967867"/>
                    </a:lnTo>
                    <a:cubicBezTo>
                      <a:pt x="302070" y="986917"/>
                      <a:pt x="282067" y="998347"/>
                      <a:pt x="263970" y="993584"/>
                    </a:cubicBezTo>
                    <a:cubicBezTo>
                      <a:pt x="194437" y="975487"/>
                      <a:pt x="124905" y="957390"/>
                      <a:pt x="55372" y="939292"/>
                    </a:cubicBezTo>
                    <a:cubicBezTo>
                      <a:pt x="36322" y="934530"/>
                      <a:pt x="24892" y="914527"/>
                      <a:pt x="29655" y="896430"/>
                    </a:cubicBezTo>
                    <a:lnTo>
                      <a:pt x="29655" y="896430"/>
                    </a:lnTo>
                    <a:cubicBezTo>
                      <a:pt x="33464" y="876427"/>
                      <a:pt x="53467" y="864997"/>
                      <a:pt x="72517" y="870712"/>
                    </a:cubicBezTo>
                    <a:lnTo>
                      <a:pt x="72517" y="870712"/>
                    </a:lnTo>
                    <a:close/>
                    <a:moveTo>
                      <a:pt x="43942" y="978345"/>
                    </a:moveTo>
                    <a:cubicBezTo>
                      <a:pt x="24892" y="973582"/>
                      <a:pt x="5842" y="985012"/>
                      <a:pt x="1080" y="1004062"/>
                    </a:cubicBezTo>
                    <a:lnTo>
                      <a:pt x="1080" y="1004062"/>
                    </a:lnTo>
                    <a:cubicBezTo>
                      <a:pt x="-3683" y="1023112"/>
                      <a:pt x="7747" y="1042162"/>
                      <a:pt x="26797" y="1047877"/>
                    </a:cubicBezTo>
                    <a:lnTo>
                      <a:pt x="235395" y="1102170"/>
                    </a:lnTo>
                    <a:cubicBezTo>
                      <a:pt x="254445" y="1106932"/>
                      <a:pt x="273495" y="1095502"/>
                      <a:pt x="278257" y="1076452"/>
                    </a:cubicBezTo>
                    <a:lnTo>
                      <a:pt x="278257" y="1076452"/>
                    </a:lnTo>
                    <a:cubicBezTo>
                      <a:pt x="283020" y="1057402"/>
                      <a:pt x="271590" y="1038352"/>
                      <a:pt x="252540" y="1032637"/>
                    </a:cubicBezTo>
                    <a:lnTo>
                      <a:pt x="43942" y="978345"/>
                    </a:lnTo>
                    <a:lnTo>
                      <a:pt x="43942" y="978345"/>
                    </a:lnTo>
                    <a:close/>
                    <a:moveTo>
                      <a:pt x="101092" y="762127"/>
                    </a:moveTo>
                    <a:cubicBezTo>
                      <a:pt x="82042" y="757365"/>
                      <a:pt x="62992" y="768795"/>
                      <a:pt x="58230" y="787845"/>
                    </a:cubicBezTo>
                    <a:lnTo>
                      <a:pt x="58230" y="787845"/>
                    </a:lnTo>
                    <a:cubicBezTo>
                      <a:pt x="53467" y="806895"/>
                      <a:pt x="64897" y="825945"/>
                      <a:pt x="83947" y="831659"/>
                    </a:cubicBezTo>
                    <a:lnTo>
                      <a:pt x="292545" y="885952"/>
                    </a:lnTo>
                    <a:cubicBezTo>
                      <a:pt x="311595" y="890715"/>
                      <a:pt x="330645" y="879284"/>
                      <a:pt x="336359" y="860234"/>
                    </a:cubicBezTo>
                    <a:lnTo>
                      <a:pt x="336359" y="860234"/>
                    </a:lnTo>
                    <a:cubicBezTo>
                      <a:pt x="341122" y="841184"/>
                      <a:pt x="329692" y="822134"/>
                      <a:pt x="310642" y="817372"/>
                    </a:cubicBezTo>
                    <a:lnTo>
                      <a:pt x="101092" y="762127"/>
                    </a:lnTo>
                    <a:lnTo>
                      <a:pt x="101092" y="762127"/>
                    </a:lnTo>
                    <a:close/>
                    <a:moveTo>
                      <a:pt x="243015" y="218249"/>
                    </a:moveTo>
                    <a:cubicBezTo>
                      <a:pt x="223965" y="213487"/>
                      <a:pt x="204915" y="224917"/>
                      <a:pt x="199199" y="243967"/>
                    </a:cubicBezTo>
                    <a:lnTo>
                      <a:pt x="199199" y="243967"/>
                    </a:lnTo>
                    <a:cubicBezTo>
                      <a:pt x="194437" y="263017"/>
                      <a:pt x="205867" y="282067"/>
                      <a:pt x="224917" y="286830"/>
                    </a:cubicBezTo>
                    <a:lnTo>
                      <a:pt x="433515" y="341122"/>
                    </a:lnTo>
                    <a:cubicBezTo>
                      <a:pt x="452565" y="345885"/>
                      <a:pt x="471615" y="334455"/>
                      <a:pt x="476377" y="315405"/>
                    </a:cubicBezTo>
                    <a:lnTo>
                      <a:pt x="476377" y="315405"/>
                    </a:lnTo>
                    <a:cubicBezTo>
                      <a:pt x="481140" y="296355"/>
                      <a:pt x="469709" y="277305"/>
                      <a:pt x="450659" y="272542"/>
                    </a:cubicBezTo>
                    <a:lnTo>
                      <a:pt x="243015" y="218249"/>
                    </a:lnTo>
                    <a:lnTo>
                      <a:pt x="243015" y="218249"/>
                    </a:lnTo>
                    <a:close/>
                    <a:moveTo>
                      <a:pt x="300165" y="1080"/>
                    </a:moveTo>
                    <a:cubicBezTo>
                      <a:pt x="281115" y="-3683"/>
                      <a:pt x="262065" y="7747"/>
                      <a:pt x="257302" y="26797"/>
                    </a:cubicBezTo>
                    <a:lnTo>
                      <a:pt x="257302" y="26797"/>
                    </a:lnTo>
                    <a:cubicBezTo>
                      <a:pt x="252540" y="45847"/>
                      <a:pt x="263970" y="64897"/>
                      <a:pt x="283020" y="69660"/>
                    </a:cubicBezTo>
                    <a:lnTo>
                      <a:pt x="491617" y="123952"/>
                    </a:lnTo>
                    <a:cubicBezTo>
                      <a:pt x="510667" y="128714"/>
                      <a:pt x="529717" y="117285"/>
                      <a:pt x="534480" y="98235"/>
                    </a:cubicBezTo>
                    <a:lnTo>
                      <a:pt x="534480" y="98235"/>
                    </a:lnTo>
                    <a:cubicBezTo>
                      <a:pt x="539242" y="79185"/>
                      <a:pt x="527812" y="60135"/>
                      <a:pt x="508762" y="55372"/>
                    </a:cubicBezTo>
                    <a:lnTo>
                      <a:pt x="300165" y="108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9"/>
          <p:cNvGrpSpPr/>
          <p:nvPr/>
        </p:nvGrpSpPr>
        <p:grpSpPr>
          <a:xfrm>
            <a:off x="2095280" y="564295"/>
            <a:ext cx="530826" cy="547725"/>
            <a:chOff x="3426491" y="5931793"/>
            <a:chExt cx="814775" cy="842265"/>
          </a:xfrm>
        </p:grpSpPr>
        <p:sp>
          <p:nvSpPr>
            <p:cNvPr id="278" name="Google Shape;278;p9"/>
            <p:cNvSpPr/>
            <p:nvPr/>
          </p:nvSpPr>
          <p:spPr>
            <a:xfrm>
              <a:off x="3538472" y="593179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3426491" y="597770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 rot="2872752">
            <a:off x="8479525" y="4199748"/>
            <a:ext cx="358548" cy="811921"/>
            <a:chOff x="6286819" y="3044637"/>
            <a:chExt cx="551300" cy="1248275"/>
          </a:xfrm>
        </p:grpSpPr>
        <p:sp>
          <p:nvSpPr>
            <p:cNvPr id="281" name="Google Shape;281;p9"/>
            <p:cNvSpPr/>
            <p:nvPr/>
          </p:nvSpPr>
          <p:spPr>
            <a:xfrm>
              <a:off x="6319036" y="3044637"/>
              <a:ext cx="519083" cy="1215167"/>
            </a:xfrm>
            <a:custGeom>
              <a:avLst/>
              <a:gdLst/>
              <a:ahLst/>
              <a:cxnLst/>
              <a:rect l="l" t="t" r="r" b="b"/>
              <a:pathLst>
                <a:path w="519083" h="1215167" extrusionOk="0">
                  <a:moveTo>
                    <a:pt x="11490" y="0"/>
                  </a:moveTo>
                  <a:lnTo>
                    <a:pt x="47820" y="70316"/>
                  </a:lnTo>
                  <a:lnTo>
                    <a:pt x="59088" y="65654"/>
                  </a:lnTo>
                  <a:lnTo>
                    <a:pt x="163692" y="225829"/>
                  </a:lnTo>
                  <a:lnTo>
                    <a:pt x="163985" y="225711"/>
                  </a:lnTo>
                  <a:lnTo>
                    <a:pt x="519083" y="1105440"/>
                  </a:lnTo>
                  <a:lnTo>
                    <a:pt x="507382" y="1110163"/>
                  </a:lnTo>
                  <a:lnTo>
                    <a:pt x="515051" y="1136787"/>
                  </a:lnTo>
                  <a:cubicBezTo>
                    <a:pt x="521437" y="1174179"/>
                    <a:pt x="513744" y="1205570"/>
                    <a:pt x="494048" y="1212956"/>
                  </a:cubicBezTo>
                  <a:cubicBezTo>
                    <a:pt x="480917" y="1218700"/>
                    <a:pt x="464503" y="1212956"/>
                    <a:pt x="448705" y="1199210"/>
                  </a:cubicBezTo>
                  <a:lnTo>
                    <a:pt x="414056" y="1147834"/>
                  </a:lnTo>
                  <a:lnTo>
                    <a:pt x="401888" y="1152746"/>
                  </a:lnTo>
                  <a:lnTo>
                    <a:pt x="47051" y="273665"/>
                  </a:lnTo>
                  <a:lnTo>
                    <a:pt x="45958" y="274105"/>
                  </a:lnTo>
                  <a:lnTo>
                    <a:pt x="11490" y="85350"/>
                  </a:lnTo>
                  <a:lnTo>
                    <a:pt x="22212" y="80913"/>
                  </a:lnTo>
                  <a:lnTo>
                    <a:pt x="0" y="4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" name="Google Shape;282;p9"/>
            <p:cNvGrpSpPr/>
            <p:nvPr/>
          </p:nvGrpSpPr>
          <p:grpSpPr>
            <a:xfrm>
              <a:off x="6286819" y="3077746"/>
              <a:ext cx="519766" cy="1215166"/>
              <a:chOff x="6072187" y="3225165"/>
              <a:chExt cx="301629" cy="705180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6300658" y="3817288"/>
                <a:ext cx="71695" cy="113057"/>
              </a:xfrm>
              <a:custGeom>
                <a:avLst/>
                <a:gdLst/>
                <a:ahLst/>
                <a:cxnLst/>
                <a:rect l="l" t="t" r="r" b="b"/>
                <a:pathLst>
                  <a:path w="71695" h="113057" extrusionOk="0">
                    <a:moveTo>
                      <a:pt x="13464" y="1284"/>
                    </a:moveTo>
                    <a:cubicBezTo>
                      <a:pt x="28704" y="-5384"/>
                      <a:pt x="51564" y="14619"/>
                      <a:pt x="63947" y="45099"/>
                    </a:cubicBezTo>
                    <a:cubicBezTo>
                      <a:pt x="76329" y="75579"/>
                      <a:pt x="73472" y="106059"/>
                      <a:pt x="58232" y="111774"/>
                    </a:cubicBezTo>
                    <a:cubicBezTo>
                      <a:pt x="42992" y="118441"/>
                      <a:pt x="20132" y="98439"/>
                      <a:pt x="7749" y="67959"/>
                    </a:cubicBezTo>
                    <a:cubicBezTo>
                      <a:pt x="-4633" y="37479"/>
                      <a:pt x="-1776" y="7951"/>
                      <a:pt x="13464" y="128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 rot="-1320846">
                <a:off x="6199891" y="3349771"/>
                <a:ext cx="73373" cy="550784"/>
              </a:xfrm>
              <a:custGeom>
                <a:avLst/>
                <a:gdLst/>
                <a:ahLst/>
                <a:cxnLst/>
                <a:rect l="l" t="t" r="r" b="b"/>
                <a:pathLst>
                  <a:path w="73341" h="550541" extrusionOk="0">
                    <a:moveTo>
                      <a:pt x="0" y="0"/>
                    </a:moveTo>
                    <a:lnTo>
                      <a:pt x="73342" y="0"/>
                    </a:lnTo>
                    <a:lnTo>
                      <a:pt x="73342" y="550541"/>
                    </a:lnTo>
                    <a:lnTo>
                      <a:pt x="0" y="5505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6072187" y="3225165"/>
                <a:ext cx="36194" cy="64769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64769" extrusionOk="0">
                    <a:moveTo>
                      <a:pt x="18097" y="64770"/>
                    </a:moveTo>
                    <a:lnTo>
                      <a:pt x="36195" y="57150"/>
                    </a:lnTo>
                    <a:lnTo>
                      <a:pt x="6668" y="0"/>
                    </a:lnTo>
                    <a:lnTo>
                      <a:pt x="0" y="28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6078855" y="3263265"/>
                <a:ext cx="88582" cy="120967"/>
              </a:xfrm>
              <a:custGeom>
                <a:avLst/>
                <a:gdLst/>
                <a:ahLst/>
                <a:cxnLst/>
                <a:rect l="l" t="t" r="r" b="b"/>
                <a:pathLst>
                  <a:path w="88582" h="120967" extrusionOk="0">
                    <a:moveTo>
                      <a:pt x="20002" y="120967"/>
                    </a:moveTo>
                    <a:lnTo>
                      <a:pt x="88582" y="93345"/>
                    </a:lnTo>
                    <a:lnTo>
                      <a:pt x="27622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7" name="Google Shape;287;p9"/>
          <p:cNvGrpSpPr/>
          <p:nvPr/>
        </p:nvGrpSpPr>
        <p:grpSpPr>
          <a:xfrm rot="1184696">
            <a:off x="167868" y="3609181"/>
            <a:ext cx="1013285" cy="921719"/>
            <a:chOff x="1731097" y="2015405"/>
            <a:chExt cx="1555300" cy="1417300"/>
          </a:xfrm>
        </p:grpSpPr>
        <p:sp>
          <p:nvSpPr>
            <p:cNvPr id="288" name="Google Shape;288;p9"/>
            <p:cNvSpPr/>
            <p:nvPr/>
          </p:nvSpPr>
          <p:spPr>
            <a:xfrm>
              <a:off x="1801240" y="2015405"/>
              <a:ext cx="1485157" cy="1389997"/>
            </a:xfrm>
            <a:custGeom>
              <a:avLst/>
              <a:gdLst/>
              <a:ahLst/>
              <a:cxnLst/>
              <a:rect l="l" t="t" r="r" b="b"/>
              <a:pathLst>
                <a:path w="862210" h="806965" extrusionOk="0">
                  <a:moveTo>
                    <a:pt x="9148" y="273943"/>
                  </a:moveTo>
                  <a:lnTo>
                    <a:pt x="221555" y="14863"/>
                  </a:lnTo>
                  <a:cubicBezTo>
                    <a:pt x="235843" y="-2282"/>
                    <a:pt x="261560" y="-5140"/>
                    <a:pt x="278705" y="9148"/>
                  </a:cubicBezTo>
                  <a:lnTo>
                    <a:pt x="847348" y="475873"/>
                  </a:lnTo>
                  <a:cubicBezTo>
                    <a:pt x="864493" y="490160"/>
                    <a:pt x="867351" y="515878"/>
                    <a:pt x="853063" y="533023"/>
                  </a:cubicBezTo>
                  <a:lnTo>
                    <a:pt x="640655" y="792103"/>
                  </a:lnTo>
                  <a:cubicBezTo>
                    <a:pt x="626368" y="809248"/>
                    <a:pt x="600651" y="812106"/>
                    <a:pt x="583505" y="797818"/>
                  </a:cubicBezTo>
                  <a:lnTo>
                    <a:pt x="14863" y="331093"/>
                  </a:lnTo>
                  <a:cubicBezTo>
                    <a:pt x="-2282" y="316806"/>
                    <a:pt x="-5140" y="291088"/>
                    <a:pt x="9148" y="2739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731097" y="2042708"/>
              <a:ext cx="1485157" cy="1389997"/>
            </a:xfrm>
            <a:custGeom>
              <a:avLst/>
              <a:gdLst/>
              <a:ahLst/>
              <a:cxnLst/>
              <a:rect l="l" t="t" r="r" b="b"/>
              <a:pathLst>
                <a:path w="862210" h="806965" extrusionOk="0">
                  <a:moveTo>
                    <a:pt x="9148" y="273943"/>
                  </a:moveTo>
                  <a:lnTo>
                    <a:pt x="221555" y="14863"/>
                  </a:lnTo>
                  <a:cubicBezTo>
                    <a:pt x="235843" y="-2282"/>
                    <a:pt x="261560" y="-5140"/>
                    <a:pt x="278705" y="9148"/>
                  </a:cubicBezTo>
                  <a:lnTo>
                    <a:pt x="847348" y="475873"/>
                  </a:lnTo>
                  <a:cubicBezTo>
                    <a:pt x="864493" y="490160"/>
                    <a:pt x="867351" y="515878"/>
                    <a:pt x="853063" y="533023"/>
                  </a:cubicBezTo>
                  <a:lnTo>
                    <a:pt x="640655" y="792103"/>
                  </a:lnTo>
                  <a:cubicBezTo>
                    <a:pt x="626368" y="809248"/>
                    <a:pt x="600651" y="812106"/>
                    <a:pt x="583505" y="797818"/>
                  </a:cubicBezTo>
                  <a:lnTo>
                    <a:pt x="14863" y="331093"/>
                  </a:lnTo>
                  <a:cubicBezTo>
                    <a:pt x="-2282" y="316806"/>
                    <a:pt x="-5140" y="291088"/>
                    <a:pt x="9148" y="273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770364" y="2080044"/>
              <a:ext cx="1405305" cy="1310435"/>
            </a:xfrm>
            <a:custGeom>
              <a:avLst/>
              <a:gdLst/>
              <a:ahLst/>
              <a:cxnLst/>
              <a:rect l="l" t="t" r="r" b="b"/>
              <a:pathLst>
                <a:path w="815852" h="760775" extrusionOk="0">
                  <a:moveTo>
                    <a:pt x="4459" y="266564"/>
                  </a:moveTo>
                  <a:lnTo>
                    <a:pt x="75896" y="178934"/>
                  </a:lnTo>
                  <a:lnTo>
                    <a:pt x="84469" y="185601"/>
                  </a:lnTo>
                  <a:cubicBezTo>
                    <a:pt x="93041" y="192269"/>
                    <a:pt x="105424" y="191316"/>
                    <a:pt x="112091" y="182744"/>
                  </a:cubicBezTo>
                  <a:lnTo>
                    <a:pt x="155906" y="128451"/>
                  </a:lnTo>
                  <a:cubicBezTo>
                    <a:pt x="162574" y="119879"/>
                    <a:pt x="161621" y="107497"/>
                    <a:pt x="153049" y="100829"/>
                  </a:cubicBezTo>
                  <a:lnTo>
                    <a:pt x="144476" y="94161"/>
                  </a:lnTo>
                  <a:lnTo>
                    <a:pt x="215914" y="6531"/>
                  </a:lnTo>
                  <a:cubicBezTo>
                    <a:pt x="222581" y="-1089"/>
                    <a:pt x="233059" y="-2041"/>
                    <a:pt x="240679" y="3674"/>
                  </a:cubicBezTo>
                  <a:lnTo>
                    <a:pt x="809321" y="470399"/>
                  </a:lnTo>
                  <a:cubicBezTo>
                    <a:pt x="816941" y="477066"/>
                    <a:pt x="817894" y="487544"/>
                    <a:pt x="812179" y="495164"/>
                  </a:cubicBezTo>
                  <a:lnTo>
                    <a:pt x="599771" y="754244"/>
                  </a:lnTo>
                  <a:cubicBezTo>
                    <a:pt x="593104" y="761864"/>
                    <a:pt x="582626" y="762816"/>
                    <a:pt x="575006" y="757102"/>
                  </a:cubicBezTo>
                  <a:lnTo>
                    <a:pt x="6364" y="290376"/>
                  </a:lnTo>
                  <a:cubicBezTo>
                    <a:pt x="-1256" y="285614"/>
                    <a:pt x="-2209" y="274184"/>
                    <a:pt x="4459" y="266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9"/>
          <p:cNvSpPr txBox="1">
            <a:spLocks noGrp="1"/>
          </p:cNvSpPr>
          <p:nvPr>
            <p:ph type="title"/>
          </p:nvPr>
        </p:nvSpPr>
        <p:spPr>
          <a:xfrm>
            <a:off x="1114875" y="1418025"/>
            <a:ext cx="620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2" name="Google Shape;292;p9"/>
          <p:cNvSpPr txBox="1">
            <a:spLocks noGrp="1"/>
          </p:cNvSpPr>
          <p:nvPr>
            <p:ph type="body" idx="1"/>
          </p:nvPr>
        </p:nvSpPr>
        <p:spPr>
          <a:xfrm>
            <a:off x="1114875" y="2252025"/>
            <a:ext cx="6204900" cy="25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3"/>
          <p:cNvGrpSpPr/>
          <p:nvPr/>
        </p:nvGrpSpPr>
        <p:grpSpPr>
          <a:xfrm rot="1505863">
            <a:off x="2398378" y="2754246"/>
            <a:ext cx="3879946" cy="3059376"/>
            <a:chOff x="1617511" y="3116363"/>
            <a:chExt cx="4137082" cy="2773939"/>
          </a:xfrm>
        </p:grpSpPr>
        <p:sp>
          <p:nvSpPr>
            <p:cNvPr id="368" name="Google Shape;368;p13"/>
            <p:cNvSpPr/>
            <p:nvPr/>
          </p:nvSpPr>
          <p:spPr>
            <a:xfrm rot="-1285870">
              <a:off x="1791766" y="3765879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 rot="-1285870">
              <a:off x="1750344" y="3788938"/>
              <a:ext cx="3829995" cy="1451850"/>
            </a:xfrm>
            <a:custGeom>
              <a:avLst/>
              <a:gdLst/>
              <a:ahLst/>
              <a:cxnLst/>
              <a:rect l="l" t="t" r="r" b="b"/>
              <a:pathLst>
                <a:path w="2221295" h="842034" extrusionOk="0">
                  <a:moveTo>
                    <a:pt x="0" y="0"/>
                  </a:moveTo>
                  <a:lnTo>
                    <a:pt x="2221296" y="0"/>
                  </a:lnTo>
                  <a:lnTo>
                    <a:pt x="2221296" y="842035"/>
                  </a:lnTo>
                  <a:lnTo>
                    <a:pt x="0" y="8420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748503" y="3281277"/>
              <a:ext cx="3796535" cy="2385549"/>
            </a:xfrm>
            <a:custGeom>
              <a:avLst/>
              <a:gdLst/>
              <a:ahLst/>
              <a:cxnLst/>
              <a:rect l="l" t="t" r="r" b="b"/>
              <a:pathLst>
                <a:path w="2204084" h="1384934" extrusionOk="0">
                  <a:moveTo>
                    <a:pt x="235268" y="829628"/>
                  </a:moveTo>
                  <a:cubicBezTo>
                    <a:pt x="277178" y="813435"/>
                    <a:pt x="319088" y="797243"/>
                    <a:pt x="360045" y="780097"/>
                  </a:cubicBezTo>
                  <a:cubicBezTo>
                    <a:pt x="371475" y="809625"/>
                    <a:pt x="383858" y="840105"/>
                    <a:pt x="395288" y="869632"/>
                  </a:cubicBezTo>
                  <a:cubicBezTo>
                    <a:pt x="353378" y="885825"/>
                    <a:pt x="311468" y="902018"/>
                    <a:pt x="270510" y="919163"/>
                  </a:cubicBezTo>
                  <a:cubicBezTo>
                    <a:pt x="258127" y="889635"/>
                    <a:pt x="246698" y="860107"/>
                    <a:pt x="235268" y="829628"/>
                  </a:cubicBezTo>
                  <a:lnTo>
                    <a:pt x="235268" y="829628"/>
                  </a:lnTo>
                  <a:close/>
                  <a:moveTo>
                    <a:pt x="183833" y="699135"/>
                  </a:moveTo>
                  <a:cubicBezTo>
                    <a:pt x="195263" y="728663"/>
                    <a:pt x="207645" y="759143"/>
                    <a:pt x="219075" y="788670"/>
                  </a:cubicBezTo>
                  <a:cubicBezTo>
                    <a:pt x="260985" y="772478"/>
                    <a:pt x="302895" y="756285"/>
                    <a:pt x="343853" y="739140"/>
                  </a:cubicBezTo>
                  <a:cubicBezTo>
                    <a:pt x="332423" y="709613"/>
                    <a:pt x="320040" y="679132"/>
                    <a:pt x="308610" y="649605"/>
                  </a:cubicBezTo>
                  <a:cubicBezTo>
                    <a:pt x="266700" y="665797"/>
                    <a:pt x="225743" y="681990"/>
                    <a:pt x="183833" y="699135"/>
                  </a:cubicBezTo>
                  <a:lnTo>
                    <a:pt x="183833" y="699135"/>
                  </a:lnTo>
                  <a:close/>
                  <a:moveTo>
                    <a:pt x="1838325" y="49530"/>
                  </a:moveTo>
                  <a:lnTo>
                    <a:pt x="1963103" y="0"/>
                  </a:lnTo>
                  <a:lnTo>
                    <a:pt x="1998345" y="89535"/>
                  </a:lnTo>
                  <a:lnTo>
                    <a:pt x="1873568" y="139065"/>
                  </a:lnTo>
                  <a:lnTo>
                    <a:pt x="1838325" y="49530"/>
                  </a:lnTo>
                  <a:lnTo>
                    <a:pt x="1838325" y="49530"/>
                  </a:lnTo>
                  <a:close/>
                  <a:moveTo>
                    <a:pt x="367665" y="626745"/>
                  </a:moveTo>
                  <a:cubicBezTo>
                    <a:pt x="409575" y="610553"/>
                    <a:pt x="451485" y="594360"/>
                    <a:pt x="492443" y="577215"/>
                  </a:cubicBezTo>
                  <a:cubicBezTo>
                    <a:pt x="503873" y="606743"/>
                    <a:pt x="516255" y="637222"/>
                    <a:pt x="527685" y="666750"/>
                  </a:cubicBezTo>
                  <a:cubicBezTo>
                    <a:pt x="485775" y="682943"/>
                    <a:pt x="443865" y="699135"/>
                    <a:pt x="402908" y="716280"/>
                  </a:cubicBezTo>
                  <a:cubicBezTo>
                    <a:pt x="391478" y="686753"/>
                    <a:pt x="379095" y="656272"/>
                    <a:pt x="367665" y="626745"/>
                  </a:cubicBezTo>
                  <a:lnTo>
                    <a:pt x="367665" y="626745"/>
                  </a:lnTo>
                  <a:close/>
                  <a:moveTo>
                    <a:pt x="551498" y="554355"/>
                  </a:moveTo>
                  <a:cubicBezTo>
                    <a:pt x="593408" y="538163"/>
                    <a:pt x="635318" y="521970"/>
                    <a:pt x="676275" y="504825"/>
                  </a:cubicBezTo>
                  <a:cubicBezTo>
                    <a:pt x="687705" y="534353"/>
                    <a:pt x="700088" y="564833"/>
                    <a:pt x="711518" y="594360"/>
                  </a:cubicBezTo>
                  <a:cubicBezTo>
                    <a:pt x="669608" y="610553"/>
                    <a:pt x="627698" y="626745"/>
                    <a:pt x="586740" y="643890"/>
                  </a:cubicBezTo>
                  <a:cubicBezTo>
                    <a:pt x="575310" y="614363"/>
                    <a:pt x="562928" y="584835"/>
                    <a:pt x="551498" y="554355"/>
                  </a:cubicBezTo>
                  <a:lnTo>
                    <a:pt x="551498" y="554355"/>
                  </a:lnTo>
                  <a:close/>
                  <a:moveTo>
                    <a:pt x="735330" y="481965"/>
                  </a:moveTo>
                  <a:cubicBezTo>
                    <a:pt x="777240" y="465772"/>
                    <a:pt x="819150" y="449580"/>
                    <a:pt x="860108" y="432435"/>
                  </a:cubicBezTo>
                  <a:cubicBezTo>
                    <a:pt x="871538" y="461963"/>
                    <a:pt x="883920" y="492442"/>
                    <a:pt x="895350" y="521970"/>
                  </a:cubicBezTo>
                  <a:cubicBezTo>
                    <a:pt x="853440" y="538163"/>
                    <a:pt x="811530" y="554355"/>
                    <a:pt x="770573" y="571500"/>
                  </a:cubicBezTo>
                  <a:cubicBezTo>
                    <a:pt x="759143" y="541972"/>
                    <a:pt x="746760" y="512445"/>
                    <a:pt x="735330" y="481965"/>
                  </a:cubicBezTo>
                  <a:lnTo>
                    <a:pt x="735330" y="481965"/>
                  </a:lnTo>
                  <a:close/>
                  <a:moveTo>
                    <a:pt x="919163" y="410528"/>
                  </a:moveTo>
                  <a:cubicBezTo>
                    <a:pt x="961073" y="394335"/>
                    <a:pt x="1002983" y="378142"/>
                    <a:pt x="1043940" y="360997"/>
                  </a:cubicBezTo>
                  <a:cubicBezTo>
                    <a:pt x="1055370" y="390525"/>
                    <a:pt x="1067753" y="421005"/>
                    <a:pt x="1079183" y="450533"/>
                  </a:cubicBezTo>
                  <a:cubicBezTo>
                    <a:pt x="1037273" y="466725"/>
                    <a:pt x="995363" y="482917"/>
                    <a:pt x="954405" y="500063"/>
                  </a:cubicBezTo>
                  <a:cubicBezTo>
                    <a:pt x="942975" y="469583"/>
                    <a:pt x="930593" y="440055"/>
                    <a:pt x="919163" y="410528"/>
                  </a:cubicBezTo>
                  <a:lnTo>
                    <a:pt x="919163" y="410528"/>
                  </a:lnTo>
                  <a:close/>
                  <a:moveTo>
                    <a:pt x="1102995" y="338138"/>
                  </a:moveTo>
                  <a:cubicBezTo>
                    <a:pt x="1144905" y="321945"/>
                    <a:pt x="1186815" y="305753"/>
                    <a:pt x="1227773" y="289560"/>
                  </a:cubicBezTo>
                  <a:cubicBezTo>
                    <a:pt x="1239203" y="319088"/>
                    <a:pt x="1251585" y="349567"/>
                    <a:pt x="1263015" y="379095"/>
                  </a:cubicBezTo>
                  <a:cubicBezTo>
                    <a:pt x="1221105" y="395288"/>
                    <a:pt x="1179195" y="411480"/>
                    <a:pt x="1138238" y="428625"/>
                  </a:cubicBezTo>
                  <a:cubicBezTo>
                    <a:pt x="1126808" y="398145"/>
                    <a:pt x="1114425" y="367665"/>
                    <a:pt x="1102995" y="338138"/>
                  </a:cubicBezTo>
                  <a:lnTo>
                    <a:pt x="1102995" y="338138"/>
                  </a:lnTo>
                  <a:close/>
                  <a:moveTo>
                    <a:pt x="1286828" y="265747"/>
                  </a:moveTo>
                  <a:cubicBezTo>
                    <a:pt x="1328738" y="249555"/>
                    <a:pt x="1370648" y="233363"/>
                    <a:pt x="1411605" y="216217"/>
                  </a:cubicBezTo>
                  <a:cubicBezTo>
                    <a:pt x="1423035" y="245745"/>
                    <a:pt x="1435418" y="276225"/>
                    <a:pt x="1446848" y="305753"/>
                  </a:cubicBezTo>
                  <a:cubicBezTo>
                    <a:pt x="1404938" y="321945"/>
                    <a:pt x="1363028" y="338138"/>
                    <a:pt x="1322070" y="355283"/>
                  </a:cubicBezTo>
                  <a:cubicBezTo>
                    <a:pt x="1310640" y="325755"/>
                    <a:pt x="1299210" y="296228"/>
                    <a:pt x="1286828" y="265747"/>
                  </a:cubicBezTo>
                  <a:lnTo>
                    <a:pt x="1286828" y="265747"/>
                  </a:lnTo>
                  <a:close/>
                  <a:moveTo>
                    <a:pt x="1470660" y="194310"/>
                  </a:moveTo>
                  <a:cubicBezTo>
                    <a:pt x="1512570" y="178117"/>
                    <a:pt x="1554480" y="161925"/>
                    <a:pt x="1595438" y="144780"/>
                  </a:cubicBezTo>
                  <a:cubicBezTo>
                    <a:pt x="1606868" y="174308"/>
                    <a:pt x="1619250" y="204788"/>
                    <a:pt x="1630680" y="234315"/>
                  </a:cubicBezTo>
                  <a:cubicBezTo>
                    <a:pt x="1588770" y="250508"/>
                    <a:pt x="1546860" y="266700"/>
                    <a:pt x="1505903" y="283845"/>
                  </a:cubicBezTo>
                  <a:cubicBezTo>
                    <a:pt x="1494473" y="253365"/>
                    <a:pt x="1483043" y="223838"/>
                    <a:pt x="1470660" y="194310"/>
                  </a:cubicBezTo>
                  <a:lnTo>
                    <a:pt x="1470660" y="194310"/>
                  </a:lnTo>
                  <a:close/>
                  <a:moveTo>
                    <a:pt x="1654493" y="121920"/>
                  </a:moveTo>
                  <a:cubicBezTo>
                    <a:pt x="1696403" y="105728"/>
                    <a:pt x="1738313" y="89535"/>
                    <a:pt x="1779270" y="72390"/>
                  </a:cubicBezTo>
                  <a:cubicBezTo>
                    <a:pt x="1790700" y="101917"/>
                    <a:pt x="1803083" y="132397"/>
                    <a:pt x="1814513" y="161925"/>
                  </a:cubicBezTo>
                  <a:cubicBezTo>
                    <a:pt x="1772603" y="178117"/>
                    <a:pt x="1730693" y="194310"/>
                    <a:pt x="1689735" y="211455"/>
                  </a:cubicBezTo>
                  <a:cubicBezTo>
                    <a:pt x="1678305" y="181928"/>
                    <a:pt x="1666875" y="151447"/>
                    <a:pt x="1654493" y="121920"/>
                  </a:cubicBezTo>
                  <a:lnTo>
                    <a:pt x="1654493" y="121920"/>
                  </a:lnTo>
                  <a:close/>
                  <a:moveTo>
                    <a:pt x="0" y="770572"/>
                  </a:moveTo>
                  <a:lnTo>
                    <a:pt x="124778" y="721043"/>
                  </a:lnTo>
                  <a:lnTo>
                    <a:pt x="160020" y="810578"/>
                  </a:lnTo>
                  <a:lnTo>
                    <a:pt x="35243" y="860107"/>
                  </a:lnTo>
                  <a:lnTo>
                    <a:pt x="0" y="770572"/>
                  </a:lnTo>
                  <a:lnTo>
                    <a:pt x="0" y="770572"/>
                  </a:lnTo>
                  <a:close/>
                  <a:moveTo>
                    <a:pt x="286703" y="961072"/>
                  </a:moveTo>
                  <a:cubicBezTo>
                    <a:pt x="298133" y="990600"/>
                    <a:pt x="310515" y="1021080"/>
                    <a:pt x="321945" y="1050607"/>
                  </a:cubicBezTo>
                  <a:cubicBezTo>
                    <a:pt x="363855" y="1034415"/>
                    <a:pt x="405765" y="1018222"/>
                    <a:pt x="446723" y="1001078"/>
                  </a:cubicBezTo>
                  <a:cubicBezTo>
                    <a:pt x="435293" y="971550"/>
                    <a:pt x="422910" y="941070"/>
                    <a:pt x="411480" y="911543"/>
                  </a:cubicBezTo>
                  <a:cubicBezTo>
                    <a:pt x="369570" y="928688"/>
                    <a:pt x="328613" y="944880"/>
                    <a:pt x="286703" y="961072"/>
                  </a:cubicBezTo>
                  <a:lnTo>
                    <a:pt x="286703" y="961072"/>
                  </a:lnTo>
                  <a:close/>
                  <a:moveTo>
                    <a:pt x="338138" y="1092518"/>
                  </a:moveTo>
                  <a:cubicBezTo>
                    <a:pt x="380048" y="1076325"/>
                    <a:pt x="421958" y="1060132"/>
                    <a:pt x="462915" y="1042988"/>
                  </a:cubicBezTo>
                  <a:cubicBezTo>
                    <a:pt x="474345" y="1072515"/>
                    <a:pt x="486728" y="1102995"/>
                    <a:pt x="498158" y="1132523"/>
                  </a:cubicBezTo>
                  <a:cubicBezTo>
                    <a:pt x="456248" y="1148715"/>
                    <a:pt x="414338" y="1164907"/>
                    <a:pt x="373380" y="1182053"/>
                  </a:cubicBezTo>
                  <a:cubicBezTo>
                    <a:pt x="360998" y="1151573"/>
                    <a:pt x="349568" y="1122045"/>
                    <a:pt x="338138" y="1092518"/>
                  </a:cubicBezTo>
                  <a:lnTo>
                    <a:pt x="338138" y="1092518"/>
                  </a:lnTo>
                  <a:close/>
                  <a:moveTo>
                    <a:pt x="389573" y="1223010"/>
                  </a:moveTo>
                  <a:cubicBezTo>
                    <a:pt x="401003" y="1252538"/>
                    <a:pt x="413385" y="1283018"/>
                    <a:pt x="424815" y="1312545"/>
                  </a:cubicBezTo>
                  <a:cubicBezTo>
                    <a:pt x="466725" y="1296353"/>
                    <a:pt x="508635" y="1280160"/>
                    <a:pt x="549593" y="1263968"/>
                  </a:cubicBezTo>
                  <a:cubicBezTo>
                    <a:pt x="538163" y="1234440"/>
                    <a:pt x="525780" y="1203960"/>
                    <a:pt x="514350" y="1174432"/>
                  </a:cubicBezTo>
                  <a:cubicBezTo>
                    <a:pt x="472440" y="1190625"/>
                    <a:pt x="431483" y="1206818"/>
                    <a:pt x="389573" y="1223010"/>
                  </a:cubicBezTo>
                  <a:lnTo>
                    <a:pt x="389573" y="1223010"/>
                  </a:lnTo>
                  <a:close/>
                  <a:moveTo>
                    <a:pt x="2044065" y="574358"/>
                  </a:moveTo>
                  <a:lnTo>
                    <a:pt x="2168843" y="524828"/>
                  </a:lnTo>
                  <a:lnTo>
                    <a:pt x="2204085" y="614363"/>
                  </a:lnTo>
                  <a:lnTo>
                    <a:pt x="2079308" y="663893"/>
                  </a:lnTo>
                  <a:lnTo>
                    <a:pt x="2044065" y="574358"/>
                  </a:lnTo>
                  <a:lnTo>
                    <a:pt x="2044065" y="574358"/>
                  </a:lnTo>
                  <a:close/>
                  <a:moveTo>
                    <a:pt x="573405" y="1151573"/>
                  </a:moveTo>
                  <a:cubicBezTo>
                    <a:pt x="615315" y="1135380"/>
                    <a:pt x="657225" y="1119188"/>
                    <a:pt x="698183" y="1102043"/>
                  </a:cubicBezTo>
                  <a:cubicBezTo>
                    <a:pt x="709613" y="1131570"/>
                    <a:pt x="721995" y="1162050"/>
                    <a:pt x="733425" y="1191578"/>
                  </a:cubicBezTo>
                  <a:cubicBezTo>
                    <a:pt x="691515" y="1207770"/>
                    <a:pt x="649605" y="1223963"/>
                    <a:pt x="608648" y="1241107"/>
                  </a:cubicBezTo>
                  <a:cubicBezTo>
                    <a:pt x="597218" y="1210628"/>
                    <a:pt x="584835" y="1181100"/>
                    <a:pt x="573405" y="1151573"/>
                  </a:cubicBezTo>
                  <a:lnTo>
                    <a:pt x="573405" y="1151573"/>
                  </a:lnTo>
                  <a:close/>
                  <a:moveTo>
                    <a:pt x="757238" y="1079182"/>
                  </a:moveTo>
                  <a:cubicBezTo>
                    <a:pt x="799148" y="1062990"/>
                    <a:pt x="841058" y="1046797"/>
                    <a:pt x="882015" y="1029653"/>
                  </a:cubicBezTo>
                  <a:cubicBezTo>
                    <a:pt x="893445" y="1059180"/>
                    <a:pt x="905828" y="1089660"/>
                    <a:pt x="917258" y="1119188"/>
                  </a:cubicBezTo>
                  <a:cubicBezTo>
                    <a:pt x="875348" y="1135380"/>
                    <a:pt x="833438" y="1151573"/>
                    <a:pt x="792480" y="1168718"/>
                  </a:cubicBezTo>
                  <a:cubicBezTo>
                    <a:pt x="781050" y="1139190"/>
                    <a:pt x="768668" y="1108710"/>
                    <a:pt x="757238" y="1079182"/>
                  </a:cubicBezTo>
                  <a:lnTo>
                    <a:pt x="757238" y="1079182"/>
                  </a:lnTo>
                  <a:close/>
                  <a:moveTo>
                    <a:pt x="941070" y="1006793"/>
                  </a:moveTo>
                  <a:cubicBezTo>
                    <a:pt x="982980" y="990600"/>
                    <a:pt x="1024890" y="974407"/>
                    <a:pt x="1065848" y="957263"/>
                  </a:cubicBezTo>
                  <a:cubicBezTo>
                    <a:pt x="1077278" y="986790"/>
                    <a:pt x="1089660" y="1017270"/>
                    <a:pt x="1101090" y="1046797"/>
                  </a:cubicBezTo>
                  <a:cubicBezTo>
                    <a:pt x="1059180" y="1062990"/>
                    <a:pt x="1017270" y="1079182"/>
                    <a:pt x="976313" y="1096328"/>
                  </a:cubicBezTo>
                  <a:cubicBezTo>
                    <a:pt x="964883" y="1066800"/>
                    <a:pt x="952500" y="1037272"/>
                    <a:pt x="941070" y="1006793"/>
                  </a:cubicBezTo>
                  <a:lnTo>
                    <a:pt x="941070" y="1006793"/>
                  </a:lnTo>
                  <a:close/>
                  <a:moveTo>
                    <a:pt x="1124903" y="935355"/>
                  </a:moveTo>
                  <a:cubicBezTo>
                    <a:pt x="1166813" y="919163"/>
                    <a:pt x="1208723" y="902970"/>
                    <a:pt x="1249680" y="885825"/>
                  </a:cubicBezTo>
                  <a:cubicBezTo>
                    <a:pt x="1261110" y="915353"/>
                    <a:pt x="1273493" y="945832"/>
                    <a:pt x="1284923" y="975360"/>
                  </a:cubicBezTo>
                  <a:cubicBezTo>
                    <a:pt x="1243013" y="991553"/>
                    <a:pt x="1201103" y="1007745"/>
                    <a:pt x="1160145" y="1024890"/>
                  </a:cubicBezTo>
                  <a:cubicBezTo>
                    <a:pt x="1148715" y="994410"/>
                    <a:pt x="1136333" y="964882"/>
                    <a:pt x="1124903" y="935355"/>
                  </a:cubicBezTo>
                  <a:lnTo>
                    <a:pt x="1124903" y="935355"/>
                  </a:lnTo>
                  <a:close/>
                  <a:moveTo>
                    <a:pt x="1308735" y="862965"/>
                  </a:moveTo>
                  <a:cubicBezTo>
                    <a:pt x="1350645" y="846772"/>
                    <a:pt x="1392555" y="830580"/>
                    <a:pt x="1433513" y="813435"/>
                  </a:cubicBezTo>
                  <a:cubicBezTo>
                    <a:pt x="1444943" y="842963"/>
                    <a:pt x="1457325" y="873443"/>
                    <a:pt x="1468755" y="902970"/>
                  </a:cubicBezTo>
                  <a:cubicBezTo>
                    <a:pt x="1426845" y="919163"/>
                    <a:pt x="1384935" y="935355"/>
                    <a:pt x="1343978" y="952500"/>
                  </a:cubicBezTo>
                  <a:cubicBezTo>
                    <a:pt x="1332548" y="922972"/>
                    <a:pt x="1321118" y="892493"/>
                    <a:pt x="1308735" y="862965"/>
                  </a:cubicBezTo>
                  <a:lnTo>
                    <a:pt x="1308735" y="862965"/>
                  </a:lnTo>
                  <a:close/>
                  <a:moveTo>
                    <a:pt x="1492568" y="790575"/>
                  </a:moveTo>
                  <a:cubicBezTo>
                    <a:pt x="1534478" y="774382"/>
                    <a:pt x="1576388" y="758190"/>
                    <a:pt x="1617345" y="741045"/>
                  </a:cubicBezTo>
                  <a:cubicBezTo>
                    <a:pt x="1628775" y="770572"/>
                    <a:pt x="1641158" y="801053"/>
                    <a:pt x="1652588" y="830580"/>
                  </a:cubicBezTo>
                  <a:cubicBezTo>
                    <a:pt x="1610678" y="846772"/>
                    <a:pt x="1568768" y="862965"/>
                    <a:pt x="1527810" y="880110"/>
                  </a:cubicBezTo>
                  <a:cubicBezTo>
                    <a:pt x="1516380" y="850582"/>
                    <a:pt x="1504950" y="821055"/>
                    <a:pt x="1492568" y="790575"/>
                  </a:cubicBezTo>
                  <a:lnTo>
                    <a:pt x="1492568" y="790575"/>
                  </a:lnTo>
                  <a:close/>
                  <a:moveTo>
                    <a:pt x="1676400" y="718185"/>
                  </a:moveTo>
                  <a:cubicBezTo>
                    <a:pt x="1718310" y="701993"/>
                    <a:pt x="1760220" y="685800"/>
                    <a:pt x="1801178" y="668655"/>
                  </a:cubicBezTo>
                  <a:cubicBezTo>
                    <a:pt x="1812608" y="698182"/>
                    <a:pt x="1824990" y="728663"/>
                    <a:pt x="1836420" y="758190"/>
                  </a:cubicBezTo>
                  <a:cubicBezTo>
                    <a:pt x="1794510" y="774382"/>
                    <a:pt x="1752600" y="790575"/>
                    <a:pt x="1711643" y="807720"/>
                  </a:cubicBezTo>
                  <a:cubicBezTo>
                    <a:pt x="1700213" y="778193"/>
                    <a:pt x="1688783" y="748665"/>
                    <a:pt x="1676400" y="718185"/>
                  </a:cubicBezTo>
                  <a:lnTo>
                    <a:pt x="1676400" y="718185"/>
                  </a:lnTo>
                  <a:close/>
                  <a:moveTo>
                    <a:pt x="1860233" y="646747"/>
                  </a:moveTo>
                  <a:cubicBezTo>
                    <a:pt x="1902143" y="630555"/>
                    <a:pt x="1944053" y="614363"/>
                    <a:pt x="1985010" y="597218"/>
                  </a:cubicBezTo>
                  <a:cubicBezTo>
                    <a:pt x="1996440" y="626745"/>
                    <a:pt x="2008823" y="657225"/>
                    <a:pt x="2020253" y="686753"/>
                  </a:cubicBezTo>
                  <a:cubicBezTo>
                    <a:pt x="1978343" y="702945"/>
                    <a:pt x="1936433" y="719138"/>
                    <a:pt x="1895475" y="736282"/>
                  </a:cubicBezTo>
                  <a:cubicBezTo>
                    <a:pt x="1884045" y="705803"/>
                    <a:pt x="1872615" y="676275"/>
                    <a:pt x="1860233" y="646747"/>
                  </a:cubicBezTo>
                  <a:lnTo>
                    <a:pt x="1860233" y="646747"/>
                  </a:lnTo>
                  <a:close/>
                  <a:moveTo>
                    <a:pt x="205740" y="1295400"/>
                  </a:moveTo>
                  <a:lnTo>
                    <a:pt x="330518" y="1245870"/>
                  </a:lnTo>
                  <a:lnTo>
                    <a:pt x="365760" y="1335405"/>
                  </a:lnTo>
                  <a:lnTo>
                    <a:pt x="240983" y="1384935"/>
                  </a:lnTo>
                  <a:lnTo>
                    <a:pt x="205740" y="1295400"/>
                  </a:lnTo>
                  <a:lnTo>
                    <a:pt x="205740" y="1295400"/>
                  </a:lnTo>
                  <a:close/>
                  <a:moveTo>
                    <a:pt x="1992630" y="442913"/>
                  </a:moveTo>
                  <a:cubicBezTo>
                    <a:pt x="2004060" y="472440"/>
                    <a:pt x="2016443" y="502920"/>
                    <a:pt x="2027873" y="532447"/>
                  </a:cubicBezTo>
                  <a:cubicBezTo>
                    <a:pt x="2069783" y="516255"/>
                    <a:pt x="2111693" y="500063"/>
                    <a:pt x="2152650" y="482917"/>
                  </a:cubicBezTo>
                  <a:cubicBezTo>
                    <a:pt x="2141220" y="453390"/>
                    <a:pt x="2128838" y="422910"/>
                    <a:pt x="2117408" y="393383"/>
                  </a:cubicBezTo>
                  <a:cubicBezTo>
                    <a:pt x="2076450" y="410528"/>
                    <a:pt x="2034540" y="426720"/>
                    <a:pt x="1992630" y="442913"/>
                  </a:cubicBezTo>
                  <a:lnTo>
                    <a:pt x="1992630" y="442913"/>
                  </a:lnTo>
                  <a:close/>
                  <a:moveTo>
                    <a:pt x="521970" y="1020128"/>
                  </a:moveTo>
                  <a:cubicBezTo>
                    <a:pt x="533400" y="1049655"/>
                    <a:pt x="545783" y="1080135"/>
                    <a:pt x="557213" y="1109663"/>
                  </a:cubicBezTo>
                  <a:cubicBezTo>
                    <a:pt x="599123" y="1093470"/>
                    <a:pt x="641033" y="1077278"/>
                    <a:pt x="681990" y="1060132"/>
                  </a:cubicBezTo>
                  <a:cubicBezTo>
                    <a:pt x="670560" y="1030605"/>
                    <a:pt x="658178" y="1000125"/>
                    <a:pt x="646748" y="970597"/>
                  </a:cubicBezTo>
                  <a:cubicBezTo>
                    <a:pt x="604838" y="987743"/>
                    <a:pt x="563880" y="1003935"/>
                    <a:pt x="521970" y="1020128"/>
                  </a:cubicBezTo>
                  <a:lnTo>
                    <a:pt x="521970" y="1020128"/>
                  </a:lnTo>
                  <a:close/>
                  <a:moveTo>
                    <a:pt x="705803" y="947738"/>
                  </a:moveTo>
                  <a:cubicBezTo>
                    <a:pt x="717233" y="977265"/>
                    <a:pt x="729615" y="1007745"/>
                    <a:pt x="741045" y="1037272"/>
                  </a:cubicBezTo>
                  <a:cubicBezTo>
                    <a:pt x="782955" y="1021080"/>
                    <a:pt x="824865" y="1004888"/>
                    <a:pt x="865823" y="987743"/>
                  </a:cubicBezTo>
                  <a:cubicBezTo>
                    <a:pt x="854393" y="958215"/>
                    <a:pt x="842010" y="927735"/>
                    <a:pt x="830580" y="898207"/>
                  </a:cubicBezTo>
                  <a:cubicBezTo>
                    <a:pt x="789623" y="915353"/>
                    <a:pt x="747713" y="931545"/>
                    <a:pt x="705803" y="947738"/>
                  </a:cubicBezTo>
                  <a:lnTo>
                    <a:pt x="705803" y="947738"/>
                  </a:lnTo>
                  <a:close/>
                  <a:moveTo>
                    <a:pt x="889635" y="876300"/>
                  </a:moveTo>
                  <a:cubicBezTo>
                    <a:pt x="901065" y="905828"/>
                    <a:pt x="913448" y="936307"/>
                    <a:pt x="924878" y="965835"/>
                  </a:cubicBezTo>
                  <a:cubicBezTo>
                    <a:pt x="966788" y="949643"/>
                    <a:pt x="1008698" y="933450"/>
                    <a:pt x="1049655" y="916305"/>
                  </a:cubicBezTo>
                  <a:cubicBezTo>
                    <a:pt x="1038225" y="886778"/>
                    <a:pt x="1025843" y="856297"/>
                    <a:pt x="1014413" y="826770"/>
                  </a:cubicBezTo>
                  <a:cubicBezTo>
                    <a:pt x="973455" y="842963"/>
                    <a:pt x="931545" y="859155"/>
                    <a:pt x="889635" y="876300"/>
                  </a:cubicBezTo>
                  <a:lnTo>
                    <a:pt x="889635" y="876300"/>
                  </a:lnTo>
                  <a:close/>
                  <a:moveTo>
                    <a:pt x="1073468" y="803910"/>
                  </a:moveTo>
                  <a:cubicBezTo>
                    <a:pt x="1084898" y="833438"/>
                    <a:pt x="1097280" y="863918"/>
                    <a:pt x="1108710" y="893445"/>
                  </a:cubicBezTo>
                  <a:cubicBezTo>
                    <a:pt x="1150620" y="877253"/>
                    <a:pt x="1192530" y="861060"/>
                    <a:pt x="1233488" y="843915"/>
                  </a:cubicBezTo>
                  <a:cubicBezTo>
                    <a:pt x="1222058" y="814388"/>
                    <a:pt x="1209675" y="783907"/>
                    <a:pt x="1198245" y="754380"/>
                  </a:cubicBezTo>
                  <a:cubicBezTo>
                    <a:pt x="1157288" y="770572"/>
                    <a:pt x="1115378" y="787718"/>
                    <a:pt x="1073468" y="803910"/>
                  </a:cubicBezTo>
                  <a:lnTo>
                    <a:pt x="1073468" y="803910"/>
                  </a:lnTo>
                  <a:close/>
                  <a:moveTo>
                    <a:pt x="1257300" y="731520"/>
                  </a:moveTo>
                  <a:cubicBezTo>
                    <a:pt x="1268730" y="761047"/>
                    <a:pt x="1281113" y="791528"/>
                    <a:pt x="1292543" y="821055"/>
                  </a:cubicBezTo>
                  <a:cubicBezTo>
                    <a:pt x="1334453" y="804863"/>
                    <a:pt x="1376363" y="788670"/>
                    <a:pt x="1417320" y="771525"/>
                  </a:cubicBezTo>
                  <a:cubicBezTo>
                    <a:pt x="1405890" y="741997"/>
                    <a:pt x="1393508" y="711518"/>
                    <a:pt x="1382078" y="681990"/>
                  </a:cubicBezTo>
                  <a:cubicBezTo>
                    <a:pt x="1341120" y="699135"/>
                    <a:pt x="1299210" y="715328"/>
                    <a:pt x="1257300" y="731520"/>
                  </a:cubicBezTo>
                  <a:lnTo>
                    <a:pt x="1257300" y="731520"/>
                  </a:lnTo>
                  <a:close/>
                  <a:moveTo>
                    <a:pt x="1441133" y="659130"/>
                  </a:moveTo>
                  <a:cubicBezTo>
                    <a:pt x="1452563" y="688657"/>
                    <a:pt x="1464945" y="719138"/>
                    <a:pt x="1476375" y="748665"/>
                  </a:cubicBezTo>
                  <a:cubicBezTo>
                    <a:pt x="1518285" y="732472"/>
                    <a:pt x="1560195" y="716280"/>
                    <a:pt x="1601153" y="699135"/>
                  </a:cubicBezTo>
                  <a:cubicBezTo>
                    <a:pt x="1589723" y="669607"/>
                    <a:pt x="1577340" y="639128"/>
                    <a:pt x="1565910" y="609600"/>
                  </a:cubicBezTo>
                  <a:cubicBezTo>
                    <a:pt x="1524953" y="626745"/>
                    <a:pt x="1483043" y="642938"/>
                    <a:pt x="1441133" y="659130"/>
                  </a:cubicBezTo>
                  <a:lnTo>
                    <a:pt x="1441133" y="659130"/>
                  </a:lnTo>
                  <a:close/>
                  <a:moveTo>
                    <a:pt x="1624965" y="587693"/>
                  </a:moveTo>
                  <a:cubicBezTo>
                    <a:pt x="1636395" y="617220"/>
                    <a:pt x="1648778" y="647700"/>
                    <a:pt x="1660208" y="677228"/>
                  </a:cubicBezTo>
                  <a:cubicBezTo>
                    <a:pt x="1702118" y="661035"/>
                    <a:pt x="1744028" y="644843"/>
                    <a:pt x="1784985" y="627697"/>
                  </a:cubicBezTo>
                  <a:cubicBezTo>
                    <a:pt x="1773555" y="598170"/>
                    <a:pt x="1761173" y="567690"/>
                    <a:pt x="1749743" y="538163"/>
                  </a:cubicBezTo>
                  <a:cubicBezTo>
                    <a:pt x="1708785" y="554355"/>
                    <a:pt x="1666875" y="571500"/>
                    <a:pt x="1624965" y="587693"/>
                  </a:cubicBezTo>
                  <a:lnTo>
                    <a:pt x="1624965" y="587693"/>
                  </a:lnTo>
                  <a:close/>
                  <a:moveTo>
                    <a:pt x="1808798" y="515303"/>
                  </a:moveTo>
                  <a:cubicBezTo>
                    <a:pt x="1820228" y="544830"/>
                    <a:pt x="1832610" y="575310"/>
                    <a:pt x="1844040" y="604838"/>
                  </a:cubicBezTo>
                  <a:cubicBezTo>
                    <a:pt x="1885950" y="588645"/>
                    <a:pt x="1927860" y="572453"/>
                    <a:pt x="1968818" y="555308"/>
                  </a:cubicBezTo>
                  <a:cubicBezTo>
                    <a:pt x="1957388" y="525780"/>
                    <a:pt x="1945005" y="495300"/>
                    <a:pt x="1933575" y="465772"/>
                  </a:cubicBezTo>
                  <a:cubicBezTo>
                    <a:pt x="1892618" y="482917"/>
                    <a:pt x="1850708" y="499110"/>
                    <a:pt x="1808798" y="515303"/>
                  </a:cubicBezTo>
                  <a:lnTo>
                    <a:pt x="1808798" y="515303"/>
                  </a:lnTo>
                  <a:close/>
                  <a:moveTo>
                    <a:pt x="154305" y="1163955"/>
                  </a:moveTo>
                  <a:cubicBezTo>
                    <a:pt x="165735" y="1193482"/>
                    <a:pt x="178118" y="1223963"/>
                    <a:pt x="189548" y="1253490"/>
                  </a:cubicBezTo>
                  <a:cubicBezTo>
                    <a:pt x="231458" y="1237298"/>
                    <a:pt x="273368" y="1221105"/>
                    <a:pt x="314325" y="1203960"/>
                  </a:cubicBezTo>
                  <a:cubicBezTo>
                    <a:pt x="302895" y="1174432"/>
                    <a:pt x="290513" y="1143953"/>
                    <a:pt x="279083" y="1114425"/>
                  </a:cubicBezTo>
                  <a:cubicBezTo>
                    <a:pt x="237173" y="1131570"/>
                    <a:pt x="196215" y="1147763"/>
                    <a:pt x="154305" y="1163955"/>
                  </a:cubicBezTo>
                  <a:lnTo>
                    <a:pt x="154305" y="1163955"/>
                  </a:lnTo>
                  <a:close/>
                  <a:moveTo>
                    <a:pt x="1941195" y="312420"/>
                  </a:moveTo>
                  <a:cubicBezTo>
                    <a:pt x="1983105" y="296228"/>
                    <a:pt x="2025015" y="280035"/>
                    <a:pt x="2065973" y="262890"/>
                  </a:cubicBezTo>
                  <a:cubicBezTo>
                    <a:pt x="2077403" y="292417"/>
                    <a:pt x="2089785" y="322897"/>
                    <a:pt x="2101215" y="352425"/>
                  </a:cubicBezTo>
                  <a:cubicBezTo>
                    <a:pt x="2059305" y="368617"/>
                    <a:pt x="2017395" y="384810"/>
                    <a:pt x="1976438" y="401955"/>
                  </a:cubicBezTo>
                  <a:cubicBezTo>
                    <a:pt x="1965008" y="371475"/>
                    <a:pt x="1953578" y="341947"/>
                    <a:pt x="1941195" y="312420"/>
                  </a:cubicBezTo>
                  <a:lnTo>
                    <a:pt x="1941195" y="312420"/>
                  </a:lnTo>
                  <a:close/>
                  <a:moveTo>
                    <a:pt x="470535" y="888682"/>
                  </a:moveTo>
                  <a:cubicBezTo>
                    <a:pt x="512445" y="872490"/>
                    <a:pt x="554355" y="856297"/>
                    <a:pt x="595313" y="839153"/>
                  </a:cubicBezTo>
                  <a:cubicBezTo>
                    <a:pt x="606743" y="868680"/>
                    <a:pt x="619125" y="899160"/>
                    <a:pt x="630555" y="928688"/>
                  </a:cubicBezTo>
                  <a:cubicBezTo>
                    <a:pt x="588645" y="944880"/>
                    <a:pt x="546735" y="961072"/>
                    <a:pt x="505778" y="978218"/>
                  </a:cubicBezTo>
                  <a:cubicBezTo>
                    <a:pt x="494348" y="948690"/>
                    <a:pt x="481965" y="919163"/>
                    <a:pt x="470535" y="888682"/>
                  </a:cubicBezTo>
                  <a:lnTo>
                    <a:pt x="470535" y="888682"/>
                  </a:lnTo>
                  <a:close/>
                  <a:moveTo>
                    <a:pt x="654368" y="817245"/>
                  </a:moveTo>
                  <a:cubicBezTo>
                    <a:pt x="696278" y="801053"/>
                    <a:pt x="738188" y="784860"/>
                    <a:pt x="779145" y="767715"/>
                  </a:cubicBezTo>
                  <a:cubicBezTo>
                    <a:pt x="790575" y="797243"/>
                    <a:pt x="802958" y="827722"/>
                    <a:pt x="814388" y="857250"/>
                  </a:cubicBezTo>
                  <a:cubicBezTo>
                    <a:pt x="772478" y="873443"/>
                    <a:pt x="730568" y="889635"/>
                    <a:pt x="689610" y="906780"/>
                  </a:cubicBezTo>
                  <a:cubicBezTo>
                    <a:pt x="678180" y="876300"/>
                    <a:pt x="665798" y="846772"/>
                    <a:pt x="654368" y="817245"/>
                  </a:cubicBezTo>
                  <a:lnTo>
                    <a:pt x="654368" y="817245"/>
                  </a:lnTo>
                  <a:close/>
                  <a:moveTo>
                    <a:pt x="838200" y="744855"/>
                  </a:moveTo>
                  <a:cubicBezTo>
                    <a:pt x="880110" y="728663"/>
                    <a:pt x="922020" y="712470"/>
                    <a:pt x="962978" y="695325"/>
                  </a:cubicBezTo>
                  <a:cubicBezTo>
                    <a:pt x="974408" y="724853"/>
                    <a:pt x="986790" y="755332"/>
                    <a:pt x="998220" y="784860"/>
                  </a:cubicBezTo>
                  <a:cubicBezTo>
                    <a:pt x="956310" y="801053"/>
                    <a:pt x="914400" y="817245"/>
                    <a:pt x="873443" y="834390"/>
                  </a:cubicBezTo>
                  <a:cubicBezTo>
                    <a:pt x="862013" y="804863"/>
                    <a:pt x="849630" y="774382"/>
                    <a:pt x="838200" y="744855"/>
                  </a:cubicBezTo>
                  <a:lnTo>
                    <a:pt x="838200" y="744855"/>
                  </a:lnTo>
                  <a:close/>
                  <a:moveTo>
                    <a:pt x="1022033" y="672465"/>
                  </a:moveTo>
                  <a:cubicBezTo>
                    <a:pt x="1063943" y="656272"/>
                    <a:pt x="1105853" y="640080"/>
                    <a:pt x="1146810" y="622935"/>
                  </a:cubicBezTo>
                  <a:cubicBezTo>
                    <a:pt x="1158240" y="652463"/>
                    <a:pt x="1170623" y="682943"/>
                    <a:pt x="1182053" y="712470"/>
                  </a:cubicBezTo>
                  <a:cubicBezTo>
                    <a:pt x="1140143" y="728663"/>
                    <a:pt x="1098233" y="744855"/>
                    <a:pt x="1057275" y="762000"/>
                  </a:cubicBezTo>
                  <a:cubicBezTo>
                    <a:pt x="1045845" y="732472"/>
                    <a:pt x="1033463" y="702945"/>
                    <a:pt x="1022033" y="672465"/>
                  </a:cubicBezTo>
                  <a:lnTo>
                    <a:pt x="1022033" y="672465"/>
                  </a:lnTo>
                  <a:close/>
                  <a:moveTo>
                    <a:pt x="1205865" y="600075"/>
                  </a:moveTo>
                  <a:cubicBezTo>
                    <a:pt x="1247775" y="583882"/>
                    <a:pt x="1289685" y="567690"/>
                    <a:pt x="1330643" y="550545"/>
                  </a:cubicBezTo>
                  <a:cubicBezTo>
                    <a:pt x="1342073" y="580072"/>
                    <a:pt x="1354455" y="610553"/>
                    <a:pt x="1365885" y="640080"/>
                  </a:cubicBezTo>
                  <a:cubicBezTo>
                    <a:pt x="1323975" y="656272"/>
                    <a:pt x="1282065" y="672465"/>
                    <a:pt x="1241108" y="689610"/>
                  </a:cubicBezTo>
                  <a:cubicBezTo>
                    <a:pt x="1229678" y="660082"/>
                    <a:pt x="1218248" y="630555"/>
                    <a:pt x="1205865" y="600075"/>
                  </a:cubicBezTo>
                  <a:lnTo>
                    <a:pt x="1205865" y="600075"/>
                  </a:lnTo>
                  <a:close/>
                  <a:moveTo>
                    <a:pt x="1389698" y="528638"/>
                  </a:moveTo>
                  <a:cubicBezTo>
                    <a:pt x="1431608" y="512445"/>
                    <a:pt x="1473518" y="496253"/>
                    <a:pt x="1514475" y="479108"/>
                  </a:cubicBezTo>
                  <a:cubicBezTo>
                    <a:pt x="1525905" y="508635"/>
                    <a:pt x="1538288" y="539115"/>
                    <a:pt x="1549718" y="568643"/>
                  </a:cubicBezTo>
                  <a:cubicBezTo>
                    <a:pt x="1507808" y="584835"/>
                    <a:pt x="1465898" y="601028"/>
                    <a:pt x="1424940" y="618172"/>
                  </a:cubicBezTo>
                  <a:cubicBezTo>
                    <a:pt x="1413510" y="587693"/>
                    <a:pt x="1402080" y="558165"/>
                    <a:pt x="1389698" y="528638"/>
                  </a:cubicBezTo>
                  <a:lnTo>
                    <a:pt x="1389698" y="528638"/>
                  </a:lnTo>
                  <a:close/>
                  <a:moveTo>
                    <a:pt x="1573530" y="456247"/>
                  </a:moveTo>
                  <a:cubicBezTo>
                    <a:pt x="1615440" y="440055"/>
                    <a:pt x="1657350" y="423863"/>
                    <a:pt x="1698308" y="406717"/>
                  </a:cubicBezTo>
                  <a:cubicBezTo>
                    <a:pt x="1709738" y="436245"/>
                    <a:pt x="1722120" y="466725"/>
                    <a:pt x="1733550" y="496253"/>
                  </a:cubicBezTo>
                  <a:cubicBezTo>
                    <a:pt x="1691640" y="512445"/>
                    <a:pt x="1649730" y="528638"/>
                    <a:pt x="1608773" y="545783"/>
                  </a:cubicBezTo>
                  <a:cubicBezTo>
                    <a:pt x="1597343" y="516255"/>
                    <a:pt x="1585913" y="485775"/>
                    <a:pt x="1573530" y="456247"/>
                  </a:cubicBezTo>
                  <a:lnTo>
                    <a:pt x="1573530" y="456247"/>
                  </a:lnTo>
                  <a:close/>
                  <a:moveTo>
                    <a:pt x="1757363" y="383858"/>
                  </a:moveTo>
                  <a:cubicBezTo>
                    <a:pt x="1799273" y="367665"/>
                    <a:pt x="1841183" y="351472"/>
                    <a:pt x="1882140" y="334328"/>
                  </a:cubicBezTo>
                  <a:cubicBezTo>
                    <a:pt x="1893570" y="363855"/>
                    <a:pt x="1905953" y="394335"/>
                    <a:pt x="1917383" y="423863"/>
                  </a:cubicBezTo>
                  <a:cubicBezTo>
                    <a:pt x="1875473" y="440055"/>
                    <a:pt x="1833563" y="456247"/>
                    <a:pt x="1792605" y="473392"/>
                  </a:cubicBezTo>
                  <a:cubicBezTo>
                    <a:pt x="1781175" y="443865"/>
                    <a:pt x="1769745" y="414338"/>
                    <a:pt x="1757363" y="383858"/>
                  </a:cubicBezTo>
                  <a:lnTo>
                    <a:pt x="1757363" y="383858"/>
                  </a:lnTo>
                  <a:close/>
                  <a:moveTo>
                    <a:pt x="102870" y="1033463"/>
                  </a:moveTo>
                  <a:cubicBezTo>
                    <a:pt x="144780" y="1017270"/>
                    <a:pt x="186690" y="1001078"/>
                    <a:pt x="227648" y="983932"/>
                  </a:cubicBezTo>
                  <a:cubicBezTo>
                    <a:pt x="239077" y="1013460"/>
                    <a:pt x="251460" y="1043940"/>
                    <a:pt x="262890" y="1073468"/>
                  </a:cubicBezTo>
                  <a:cubicBezTo>
                    <a:pt x="220980" y="1089660"/>
                    <a:pt x="179070" y="1105853"/>
                    <a:pt x="138113" y="1122998"/>
                  </a:cubicBezTo>
                  <a:cubicBezTo>
                    <a:pt x="125730" y="1092518"/>
                    <a:pt x="114300" y="1062990"/>
                    <a:pt x="102870" y="1033463"/>
                  </a:cubicBezTo>
                  <a:lnTo>
                    <a:pt x="102870" y="1033463"/>
                  </a:lnTo>
                  <a:close/>
                  <a:moveTo>
                    <a:pt x="1889760" y="180975"/>
                  </a:moveTo>
                  <a:cubicBezTo>
                    <a:pt x="1901190" y="210503"/>
                    <a:pt x="1913573" y="240983"/>
                    <a:pt x="1925003" y="270510"/>
                  </a:cubicBezTo>
                  <a:cubicBezTo>
                    <a:pt x="1966913" y="254317"/>
                    <a:pt x="2008823" y="238125"/>
                    <a:pt x="2049780" y="220980"/>
                  </a:cubicBezTo>
                  <a:cubicBezTo>
                    <a:pt x="2038350" y="191453"/>
                    <a:pt x="2025968" y="160972"/>
                    <a:pt x="2014538" y="131445"/>
                  </a:cubicBezTo>
                  <a:cubicBezTo>
                    <a:pt x="1973580" y="148590"/>
                    <a:pt x="1931670" y="164783"/>
                    <a:pt x="1889760" y="180975"/>
                  </a:cubicBezTo>
                  <a:lnTo>
                    <a:pt x="1889760" y="180975"/>
                  </a:lnTo>
                  <a:close/>
                  <a:moveTo>
                    <a:pt x="419100" y="758190"/>
                  </a:moveTo>
                  <a:cubicBezTo>
                    <a:pt x="430530" y="787718"/>
                    <a:pt x="442913" y="818197"/>
                    <a:pt x="454343" y="847725"/>
                  </a:cubicBezTo>
                  <a:cubicBezTo>
                    <a:pt x="496253" y="831532"/>
                    <a:pt x="538163" y="815340"/>
                    <a:pt x="579120" y="798195"/>
                  </a:cubicBezTo>
                  <a:cubicBezTo>
                    <a:pt x="567690" y="768668"/>
                    <a:pt x="555308" y="738188"/>
                    <a:pt x="543878" y="708660"/>
                  </a:cubicBezTo>
                  <a:cubicBezTo>
                    <a:pt x="501968" y="724853"/>
                    <a:pt x="461010" y="741045"/>
                    <a:pt x="419100" y="758190"/>
                  </a:cubicBezTo>
                  <a:lnTo>
                    <a:pt x="419100" y="758190"/>
                  </a:lnTo>
                  <a:close/>
                  <a:moveTo>
                    <a:pt x="602933" y="685800"/>
                  </a:moveTo>
                  <a:cubicBezTo>
                    <a:pt x="614363" y="715328"/>
                    <a:pt x="626745" y="745807"/>
                    <a:pt x="638175" y="775335"/>
                  </a:cubicBezTo>
                  <a:cubicBezTo>
                    <a:pt x="680085" y="759143"/>
                    <a:pt x="721995" y="742950"/>
                    <a:pt x="762953" y="725805"/>
                  </a:cubicBezTo>
                  <a:cubicBezTo>
                    <a:pt x="751523" y="696278"/>
                    <a:pt x="739140" y="665797"/>
                    <a:pt x="727710" y="636270"/>
                  </a:cubicBezTo>
                  <a:cubicBezTo>
                    <a:pt x="686753" y="652463"/>
                    <a:pt x="644843" y="669607"/>
                    <a:pt x="602933" y="685800"/>
                  </a:cubicBezTo>
                  <a:lnTo>
                    <a:pt x="602933" y="685800"/>
                  </a:lnTo>
                  <a:close/>
                  <a:moveTo>
                    <a:pt x="786765" y="613410"/>
                  </a:moveTo>
                  <a:cubicBezTo>
                    <a:pt x="798195" y="642938"/>
                    <a:pt x="810578" y="673418"/>
                    <a:pt x="822008" y="702945"/>
                  </a:cubicBezTo>
                  <a:cubicBezTo>
                    <a:pt x="863918" y="686753"/>
                    <a:pt x="905828" y="670560"/>
                    <a:pt x="946785" y="653415"/>
                  </a:cubicBezTo>
                  <a:cubicBezTo>
                    <a:pt x="935355" y="623888"/>
                    <a:pt x="922973" y="593407"/>
                    <a:pt x="911543" y="563880"/>
                  </a:cubicBezTo>
                  <a:cubicBezTo>
                    <a:pt x="870585" y="581025"/>
                    <a:pt x="828675" y="597218"/>
                    <a:pt x="786765" y="613410"/>
                  </a:cubicBezTo>
                  <a:lnTo>
                    <a:pt x="786765" y="613410"/>
                  </a:lnTo>
                  <a:close/>
                  <a:moveTo>
                    <a:pt x="970598" y="541020"/>
                  </a:moveTo>
                  <a:cubicBezTo>
                    <a:pt x="982028" y="570547"/>
                    <a:pt x="994410" y="601028"/>
                    <a:pt x="1005840" y="630555"/>
                  </a:cubicBezTo>
                  <a:cubicBezTo>
                    <a:pt x="1047750" y="614363"/>
                    <a:pt x="1089660" y="598170"/>
                    <a:pt x="1130618" y="581025"/>
                  </a:cubicBezTo>
                  <a:cubicBezTo>
                    <a:pt x="1119188" y="551497"/>
                    <a:pt x="1106805" y="521017"/>
                    <a:pt x="1095375" y="491490"/>
                  </a:cubicBezTo>
                  <a:cubicBezTo>
                    <a:pt x="1054418" y="508635"/>
                    <a:pt x="1012508" y="524828"/>
                    <a:pt x="970598" y="541020"/>
                  </a:cubicBezTo>
                  <a:lnTo>
                    <a:pt x="970598" y="541020"/>
                  </a:lnTo>
                  <a:close/>
                  <a:moveTo>
                    <a:pt x="1154430" y="469583"/>
                  </a:moveTo>
                  <a:cubicBezTo>
                    <a:pt x="1165860" y="499110"/>
                    <a:pt x="1178243" y="529590"/>
                    <a:pt x="1189673" y="559118"/>
                  </a:cubicBezTo>
                  <a:cubicBezTo>
                    <a:pt x="1231583" y="542925"/>
                    <a:pt x="1273493" y="526733"/>
                    <a:pt x="1314450" y="509588"/>
                  </a:cubicBezTo>
                  <a:cubicBezTo>
                    <a:pt x="1303020" y="480060"/>
                    <a:pt x="1290638" y="449580"/>
                    <a:pt x="1279208" y="420053"/>
                  </a:cubicBezTo>
                  <a:cubicBezTo>
                    <a:pt x="1238250" y="436245"/>
                    <a:pt x="1196340" y="453390"/>
                    <a:pt x="1154430" y="469583"/>
                  </a:cubicBezTo>
                  <a:lnTo>
                    <a:pt x="1154430" y="469583"/>
                  </a:lnTo>
                  <a:close/>
                  <a:moveTo>
                    <a:pt x="1338263" y="397192"/>
                  </a:moveTo>
                  <a:cubicBezTo>
                    <a:pt x="1349693" y="426720"/>
                    <a:pt x="1362075" y="457200"/>
                    <a:pt x="1373505" y="486728"/>
                  </a:cubicBezTo>
                  <a:cubicBezTo>
                    <a:pt x="1415415" y="470535"/>
                    <a:pt x="1457325" y="454342"/>
                    <a:pt x="1498283" y="437197"/>
                  </a:cubicBezTo>
                  <a:cubicBezTo>
                    <a:pt x="1486853" y="407670"/>
                    <a:pt x="1474470" y="377190"/>
                    <a:pt x="1463040" y="347663"/>
                  </a:cubicBezTo>
                  <a:cubicBezTo>
                    <a:pt x="1422083" y="364808"/>
                    <a:pt x="1380173" y="381000"/>
                    <a:pt x="1338263" y="397192"/>
                  </a:cubicBezTo>
                  <a:lnTo>
                    <a:pt x="1338263" y="397192"/>
                  </a:lnTo>
                  <a:close/>
                  <a:moveTo>
                    <a:pt x="1522095" y="324803"/>
                  </a:moveTo>
                  <a:cubicBezTo>
                    <a:pt x="1533525" y="354330"/>
                    <a:pt x="1545908" y="384810"/>
                    <a:pt x="1557338" y="414338"/>
                  </a:cubicBezTo>
                  <a:cubicBezTo>
                    <a:pt x="1599248" y="398145"/>
                    <a:pt x="1641158" y="381953"/>
                    <a:pt x="1682115" y="364808"/>
                  </a:cubicBezTo>
                  <a:cubicBezTo>
                    <a:pt x="1670685" y="335280"/>
                    <a:pt x="1658303" y="304800"/>
                    <a:pt x="1646873" y="275272"/>
                  </a:cubicBezTo>
                  <a:cubicBezTo>
                    <a:pt x="1605915" y="292417"/>
                    <a:pt x="1564005" y="308610"/>
                    <a:pt x="1522095" y="324803"/>
                  </a:cubicBezTo>
                  <a:lnTo>
                    <a:pt x="1522095" y="324803"/>
                  </a:lnTo>
                  <a:close/>
                  <a:moveTo>
                    <a:pt x="1705928" y="253365"/>
                  </a:moveTo>
                  <a:cubicBezTo>
                    <a:pt x="1717358" y="282892"/>
                    <a:pt x="1729740" y="313372"/>
                    <a:pt x="1741170" y="342900"/>
                  </a:cubicBezTo>
                  <a:cubicBezTo>
                    <a:pt x="1783080" y="326708"/>
                    <a:pt x="1824990" y="310515"/>
                    <a:pt x="1865948" y="293370"/>
                  </a:cubicBezTo>
                  <a:cubicBezTo>
                    <a:pt x="1854518" y="263842"/>
                    <a:pt x="1842135" y="233363"/>
                    <a:pt x="1830705" y="203835"/>
                  </a:cubicBezTo>
                  <a:cubicBezTo>
                    <a:pt x="1789748" y="220028"/>
                    <a:pt x="1747838" y="236220"/>
                    <a:pt x="1705928" y="253365"/>
                  </a:cubicBezTo>
                  <a:lnTo>
                    <a:pt x="1705928" y="253365"/>
                  </a:lnTo>
                  <a:close/>
                  <a:moveTo>
                    <a:pt x="51435" y="902018"/>
                  </a:moveTo>
                  <a:cubicBezTo>
                    <a:pt x="62865" y="931545"/>
                    <a:pt x="75248" y="962025"/>
                    <a:pt x="86678" y="991553"/>
                  </a:cubicBezTo>
                  <a:cubicBezTo>
                    <a:pt x="128588" y="975360"/>
                    <a:pt x="170498" y="959168"/>
                    <a:pt x="211455" y="942022"/>
                  </a:cubicBezTo>
                  <a:cubicBezTo>
                    <a:pt x="200025" y="912495"/>
                    <a:pt x="187643" y="882015"/>
                    <a:pt x="176213" y="852488"/>
                  </a:cubicBezTo>
                  <a:cubicBezTo>
                    <a:pt x="134303" y="869632"/>
                    <a:pt x="93345" y="885825"/>
                    <a:pt x="51435" y="9020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13"/>
          <p:cNvGrpSpPr/>
          <p:nvPr/>
        </p:nvGrpSpPr>
        <p:grpSpPr>
          <a:xfrm>
            <a:off x="-2009" y="-11"/>
            <a:ext cx="9071613" cy="3256049"/>
            <a:chOff x="2882675" y="129528"/>
            <a:chExt cx="6946105" cy="2493146"/>
          </a:xfrm>
        </p:grpSpPr>
        <p:sp>
          <p:nvSpPr>
            <p:cNvPr id="372" name="Google Shape;372;p13"/>
            <p:cNvSpPr/>
            <p:nvPr/>
          </p:nvSpPr>
          <p:spPr>
            <a:xfrm>
              <a:off x="3974985" y="129528"/>
              <a:ext cx="5853795" cy="1669285"/>
            </a:xfrm>
            <a:custGeom>
              <a:avLst/>
              <a:gdLst/>
              <a:ahLst/>
              <a:cxnLst/>
              <a:rect l="l" t="t" r="r" b="b"/>
              <a:pathLst>
                <a:path w="6540553" h="1582261" extrusionOk="0">
                  <a:moveTo>
                    <a:pt x="78785" y="0"/>
                  </a:moveTo>
                  <a:lnTo>
                    <a:pt x="6473483" y="0"/>
                  </a:lnTo>
                  <a:lnTo>
                    <a:pt x="6540553" y="216185"/>
                  </a:lnTo>
                  <a:lnTo>
                    <a:pt x="5549124" y="1576602"/>
                  </a:lnTo>
                  <a:lnTo>
                    <a:pt x="891252" y="1582261"/>
                  </a:lnTo>
                  <a:lnTo>
                    <a:pt x="0" y="199210"/>
                  </a:lnTo>
                  <a:lnTo>
                    <a:pt x="78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288893" y="1592328"/>
              <a:ext cx="1739122" cy="1030346"/>
            </a:xfrm>
            <a:custGeom>
              <a:avLst/>
              <a:gdLst/>
              <a:ahLst/>
              <a:cxnLst/>
              <a:rect l="l" t="t" r="r" b="b"/>
              <a:pathLst>
                <a:path w="1009650" h="598169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598170"/>
                  </a:lnTo>
                  <a:lnTo>
                    <a:pt x="0" y="5981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288893" y="1592328"/>
              <a:ext cx="1739122" cy="602129"/>
            </a:xfrm>
            <a:custGeom>
              <a:avLst/>
              <a:gdLst/>
              <a:ahLst/>
              <a:cxnLst/>
              <a:rect l="l" t="t" r="r" b="b"/>
              <a:pathLst>
                <a:path w="1009650" h="349567" extrusionOk="0">
                  <a:moveTo>
                    <a:pt x="0" y="0"/>
                  </a:moveTo>
                  <a:lnTo>
                    <a:pt x="1009650" y="0"/>
                  </a:lnTo>
                  <a:lnTo>
                    <a:pt x="1009650" y="349568"/>
                  </a:lnTo>
                  <a:lnTo>
                    <a:pt x="0" y="349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2882675" y="495907"/>
              <a:ext cx="6551239" cy="1450361"/>
            </a:xfrm>
            <a:custGeom>
              <a:avLst/>
              <a:gdLst/>
              <a:ahLst/>
              <a:cxnLst/>
              <a:rect l="l" t="t" r="r" b="b"/>
              <a:pathLst>
                <a:path w="3803332" h="842009" extrusionOk="0">
                  <a:moveTo>
                    <a:pt x="0" y="0"/>
                  </a:moveTo>
                  <a:lnTo>
                    <a:pt x="3803333" y="0"/>
                  </a:lnTo>
                  <a:lnTo>
                    <a:pt x="3286125" y="842010"/>
                  </a:lnTo>
                  <a:lnTo>
                    <a:pt x="517207" y="8420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923708" y="563201"/>
              <a:ext cx="6467564" cy="1196056"/>
            </a:xfrm>
            <a:custGeom>
              <a:avLst/>
              <a:gdLst/>
              <a:ahLst/>
              <a:cxnLst/>
              <a:rect l="l" t="t" r="r" b="b"/>
              <a:pathLst>
                <a:path w="3754754" h="694372" extrusionOk="0">
                  <a:moveTo>
                    <a:pt x="3754755" y="0"/>
                  </a:moveTo>
                  <a:lnTo>
                    <a:pt x="3328035" y="694373"/>
                  </a:lnTo>
                  <a:lnTo>
                    <a:pt x="426720" y="694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2882675" y="364599"/>
              <a:ext cx="6551239" cy="131255"/>
            </a:xfrm>
            <a:custGeom>
              <a:avLst/>
              <a:gdLst/>
              <a:ahLst/>
              <a:cxnLst/>
              <a:rect l="l" t="t" r="r" b="b"/>
              <a:pathLst>
                <a:path w="3803332" h="76200" extrusionOk="0">
                  <a:moveTo>
                    <a:pt x="0" y="76200"/>
                  </a:moveTo>
                  <a:lnTo>
                    <a:pt x="3803333" y="76200"/>
                  </a:lnTo>
                  <a:lnTo>
                    <a:pt x="3756660" y="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/>
          </p:nvPr>
        </p:nvSpPr>
        <p:spPr>
          <a:xfrm>
            <a:off x="311700" y="842625"/>
            <a:ext cx="8520600" cy="13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>
            <a:endParaRPr/>
          </a:p>
        </p:txBody>
      </p:sp>
      <p:grpSp>
        <p:nvGrpSpPr>
          <p:cNvPr id="380" name="Google Shape;380;p13"/>
          <p:cNvGrpSpPr/>
          <p:nvPr/>
        </p:nvGrpSpPr>
        <p:grpSpPr>
          <a:xfrm>
            <a:off x="6528593" y="3886945"/>
            <a:ext cx="767192" cy="814218"/>
            <a:chOff x="3426491" y="5931793"/>
            <a:chExt cx="814775" cy="842265"/>
          </a:xfrm>
        </p:grpSpPr>
        <p:sp>
          <p:nvSpPr>
            <p:cNvPr id="381" name="Google Shape;381;p13"/>
            <p:cNvSpPr/>
            <p:nvPr/>
          </p:nvSpPr>
          <p:spPr>
            <a:xfrm>
              <a:off x="3538472" y="593179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3426491" y="5977703"/>
              <a:ext cx="702794" cy="796355"/>
            </a:xfrm>
            <a:custGeom>
              <a:avLst/>
              <a:gdLst/>
              <a:ahLst/>
              <a:cxnLst/>
              <a:rect l="l" t="t" r="r" b="b"/>
              <a:pathLst>
                <a:path w="408008" h="462325" extrusionOk="0">
                  <a:moveTo>
                    <a:pt x="312113" y="17326"/>
                  </a:moveTo>
                  <a:cubicBezTo>
                    <a:pt x="407363" y="65904"/>
                    <a:pt x="436890" y="200206"/>
                    <a:pt x="376883" y="318316"/>
                  </a:cubicBezTo>
                  <a:cubicBezTo>
                    <a:pt x="316875" y="436426"/>
                    <a:pt x="191145" y="493576"/>
                    <a:pt x="95895" y="444999"/>
                  </a:cubicBezTo>
                  <a:cubicBezTo>
                    <a:pt x="645" y="396421"/>
                    <a:pt x="-28882" y="262119"/>
                    <a:pt x="31125" y="144009"/>
                  </a:cubicBezTo>
                  <a:cubicBezTo>
                    <a:pt x="90180" y="25899"/>
                    <a:pt x="215910" y="-31251"/>
                    <a:pt x="312113" y="173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None/>
              <a:defRPr sz="3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thiti"/>
              <a:buChar char="●"/>
              <a:defRPr sz="2000">
                <a:latin typeface="Athiti"/>
                <a:ea typeface="Athiti"/>
                <a:cs typeface="Athiti"/>
                <a:sym typeface="Athiti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thiti"/>
              <a:buChar char="○"/>
              <a:defRPr sz="2000">
                <a:latin typeface="Athiti"/>
                <a:ea typeface="Athiti"/>
                <a:cs typeface="Athiti"/>
                <a:sym typeface="Athiti"/>
              </a:defRPr>
            </a:lvl2pPr>
            <a:lvl3pPr marL="1371600" lvl="2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thiti"/>
              <a:buChar char="■"/>
              <a:defRPr sz="2000">
                <a:latin typeface="Athiti"/>
                <a:ea typeface="Athiti"/>
                <a:cs typeface="Athiti"/>
                <a:sym typeface="Athiti"/>
              </a:defRPr>
            </a:lvl3pPr>
            <a:lvl4pPr marL="1828800" lvl="3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thiti"/>
              <a:buChar char="●"/>
              <a:defRPr sz="2000">
                <a:latin typeface="Athiti"/>
                <a:ea typeface="Athiti"/>
                <a:cs typeface="Athiti"/>
                <a:sym typeface="Athiti"/>
              </a:defRPr>
            </a:lvl4pPr>
            <a:lvl5pPr marL="2286000" lvl="4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thiti"/>
              <a:buChar char="○"/>
              <a:defRPr sz="2000">
                <a:latin typeface="Athiti"/>
                <a:ea typeface="Athiti"/>
                <a:cs typeface="Athiti"/>
                <a:sym typeface="Athiti"/>
              </a:defRPr>
            </a:lvl5pPr>
            <a:lvl6pPr marL="2743200" lvl="5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thiti"/>
              <a:buChar char="■"/>
              <a:defRPr sz="2000">
                <a:latin typeface="Athiti"/>
                <a:ea typeface="Athiti"/>
                <a:cs typeface="Athiti"/>
                <a:sym typeface="Athiti"/>
              </a:defRPr>
            </a:lvl6pPr>
            <a:lvl7pPr marL="3200400" lvl="6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thiti"/>
              <a:buChar char="●"/>
              <a:defRPr sz="2000">
                <a:latin typeface="Athiti"/>
                <a:ea typeface="Athiti"/>
                <a:cs typeface="Athiti"/>
                <a:sym typeface="Athiti"/>
              </a:defRPr>
            </a:lvl7pPr>
            <a:lvl8pPr marL="3657600" lvl="7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thiti"/>
              <a:buChar char="○"/>
              <a:defRPr sz="2000">
                <a:latin typeface="Athiti"/>
                <a:ea typeface="Athiti"/>
                <a:cs typeface="Athiti"/>
                <a:sym typeface="Athiti"/>
              </a:defRPr>
            </a:lvl8pPr>
            <a:lvl9pPr marL="4114800" lvl="8" indent="-3556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Athiti"/>
              <a:buChar char="■"/>
              <a:defRPr sz="2000">
                <a:latin typeface="Athiti"/>
                <a:ea typeface="Athiti"/>
                <a:cs typeface="Athiti"/>
                <a:sym typeface="Athit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4751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Ph%E1%BA%A7n_m%E1%BB%81m_ngu%E1%BB%93n_m%E1%BB%9F" TargetMode="External"/><Relationship Id="rId2" Type="http://schemas.openxmlformats.org/officeDocument/2006/relationships/hyperlink" Target="https://vi.wikipedia.org/wiki/Giao_di%E1%BB%87n_%C4%91%E1%BB%93_h%E1%BB%8Da_ng%C6%B0%E1%BB%9Di_d%C3%B9n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vi.wikipedia.org/wiki/M%C3%A1y_t%C3%ADnh_b%E1%BA%A3ng" TargetMode="External"/><Relationship Id="rId4" Type="http://schemas.openxmlformats.org/officeDocument/2006/relationships/hyperlink" Target="https://vi.wikipedia.org/wiki/M%C3%A1y_t%C3%ADnh_x%C3%A1ch_ta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Microsoft" TargetMode="External"/><Relationship Id="rId7" Type="http://schemas.openxmlformats.org/officeDocument/2006/relationships/hyperlink" Target="https://vi.wikipedia.org/wiki/Ph%E1%BA%A7n_m%E1%BB%81m_%E1%BB%A9ng_d%E1%BB%A5ng" TargetMode="External"/><Relationship Id="rId2" Type="http://schemas.openxmlformats.org/officeDocument/2006/relationships/hyperlink" Target="https://vi.wikipedia.org/wiki/H%E1%BB%87_th%E1%BB%91ng_qu%E1%BA%A3n_l%C3%BD_c%C6%A1_s%E1%BB%9F_d%E1%BB%AF_li%E1%BB%87u_quan_h%E1%BB%8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i.wikipedia.org/wiki/Ph%E1%BA%A7n_m%E1%BB%81m" TargetMode="External"/><Relationship Id="rId5" Type="http://schemas.openxmlformats.org/officeDocument/2006/relationships/hyperlink" Target="https://vi.wikipedia.org/wiki/C%C6%A1_s%E1%BB%9F_d%E1%BB%AF_li%E1%BB%87u" TargetMode="External"/><Relationship Id="rId4" Type="http://schemas.openxmlformats.org/officeDocument/2006/relationships/hyperlink" Target="https://vi.wikipedia.org/wiki/M%C3%A1y_ch%E1%BB%A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"/>
          <p:cNvSpPr txBox="1">
            <a:spLocks noGrp="1"/>
          </p:cNvSpPr>
          <p:nvPr>
            <p:ph type="ctrTitle"/>
          </p:nvPr>
        </p:nvSpPr>
        <p:spPr>
          <a:xfrm>
            <a:off x="2176882" y="1626769"/>
            <a:ext cx="4679400" cy="122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Siêu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Lợi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435;p16">
            <a:extLst>
              <a:ext uri="{FF2B5EF4-FFF2-40B4-BE49-F238E27FC236}">
                <a16:creationId xmlns:a16="http://schemas.microsoft.com/office/drawing/2014/main" id="{422334D6-EBAE-4690-A53F-D4A0352D53E5}"/>
              </a:ext>
            </a:extLst>
          </p:cNvPr>
          <p:cNvSpPr txBox="1">
            <a:spLocks/>
          </p:cNvSpPr>
          <p:nvPr/>
        </p:nvSpPr>
        <p:spPr>
          <a:xfrm>
            <a:off x="2066046" y="311728"/>
            <a:ext cx="4679400" cy="77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ĐỀ TÀI </a:t>
            </a:r>
          </a:p>
        </p:txBody>
      </p:sp>
      <p:sp>
        <p:nvSpPr>
          <p:cNvPr id="4" name="Google Shape;440;p17">
            <a:extLst>
              <a:ext uri="{FF2B5EF4-FFF2-40B4-BE49-F238E27FC236}">
                <a16:creationId xmlns:a16="http://schemas.microsoft.com/office/drawing/2014/main" id="{8B338050-0D12-47AC-82A3-AA36C3170F4C}"/>
              </a:ext>
            </a:extLst>
          </p:cNvPr>
          <p:cNvSpPr txBox="1">
            <a:spLocks/>
          </p:cNvSpPr>
          <p:nvPr/>
        </p:nvSpPr>
        <p:spPr>
          <a:xfrm>
            <a:off x="2066046" y="2792292"/>
            <a:ext cx="5657863" cy="162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riam Libre"/>
              <a:buNone/>
              <a:defRPr sz="4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SINH VIÊN THỰC HIỆN:</a:t>
            </a:r>
          </a:p>
          <a:p>
            <a:pPr algn="l">
              <a:lnSpc>
                <a:spcPct val="150000"/>
              </a:lnSpc>
            </a:pP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1.PHAN HOÀNG VIỆT: 17133072</a:t>
            </a:r>
          </a:p>
          <a:p>
            <a:pPr algn="l">
              <a:lnSpc>
                <a:spcPct val="150000"/>
              </a:lnSpc>
            </a:pP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2.LÊ VĂN MINH: 16110389</a:t>
            </a:r>
          </a:p>
          <a:p>
            <a:pPr algn="l">
              <a:lnSpc>
                <a:spcPct val="150000"/>
              </a:lnSpc>
            </a:pP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3. NGUYỄN KHÁNH DUY: 18110260</a:t>
            </a:r>
          </a:p>
          <a:p>
            <a:pPr algn="l">
              <a:lnSpc>
                <a:spcPct val="150000"/>
              </a:lnSpc>
            </a:pP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4.TRẦN QUANG TỈNH : 18110380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1114875" y="1133857"/>
            <a:ext cx="6090597" cy="816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4.QUẢN LÝ CHỨC VỤ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A572C6D6-236B-4030-87BF-3470A593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71" y="1950721"/>
            <a:ext cx="4445317" cy="310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1114875" y="1133857"/>
            <a:ext cx="6090597" cy="816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5.QUẢN LÝ NHÀ CUNG CẤP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D306362E-F705-47DE-92CF-0040B5D76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59" y="1950721"/>
            <a:ext cx="5754011" cy="30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22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1114875" y="1133857"/>
            <a:ext cx="6090597" cy="816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6.QUẢN LÝ KHO HÀNG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476431B8-3C7D-45DF-9FBE-E6E69BFA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75" y="1950721"/>
            <a:ext cx="5127429" cy="306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39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1114875" y="1133857"/>
            <a:ext cx="6688005" cy="816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7.QUẢN LÝ HÓA ĐƠN VÀ DOANH THU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60362AB2-5B4C-4062-95AB-243B17D3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950721"/>
            <a:ext cx="5132831" cy="30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88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1114875" y="1133857"/>
            <a:ext cx="6090597" cy="816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8.QUẢN LÝ KHÁCH HÀNG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7" y="1950720"/>
            <a:ext cx="4463626" cy="31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1114875" y="1133857"/>
            <a:ext cx="6090597" cy="816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9.QUẢN LÝ MẶT HÀNG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1">
            <a:extLst>
              <a:ext uri="{FF2B5EF4-FFF2-40B4-BE49-F238E27FC236}">
                <a16:creationId xmlns:a16="http://schemas.microsoft.com/office/drawing/2014/main" id="{401B811D-F35F-4E46-A29D-57967685B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6" y="1950721"/>
            <a:ext cx="5260593" cy="305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29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MỘT SỐ KIẾN THỨC ÁP DỤNG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462" y="2028505"/>
            <a:ext cx="6204900" cy="25869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CSDL,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Winform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C#,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7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dirty="0"/>
              <a:t>Trigger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75" y="2252025"/>
            <a:ext cx="2278565" cy="2586900"/>
          </a:xfrm>
        </p:spPr>
        <p:txBody>
          <a:bodyPr/>
          <a:lstStyle/>
          <a:p>
            <a:r>
              <a:rPr lang="vi-VN" dirty="0"/>
              <a:t>Cập nhật kho hàng khi có đơn hàng mới hoặc cập nhật.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5" y="1879833"/>
            <a:ext cx="5434231" cy="22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86" y="1622104"/>
            <a:ext cx="7392433" cy="3437575"/>
          </a:xfrm>
        </p:spPr>
        <p:txBody>
          <a:bodyPr/>
          <a:lstStyle/>
          <a:p>
            <a:r>
              <a:rPr lang="vi-VN" dirty="0"/>
              <a:t>Cập nhật kho hàng khi có đơn hàng bị hủy.</a:t>
            </a:r>
            <a:endParaRPr lang="en-US" dirty="0"/>
          </a:p>
          <a:p>
            <a:r>
              <a:rPr lang="vi-VN" dirty="0"/>
              <a:t>Cập nhật hàng trong kho sau khi cập nhật hóa đơn.</a:t>
            </a:r>
            <a:endParaRPr lang="en-US" dirty="0"/>
          </a:p>
          <a:p>
            <a:r>
              <a:rPr lang="vi-VN" dirty="0"/>
              <a:t>Cập nhật giá trị chi tiết hóa đơn.</a:t>
            </a:r>
            <a:endParaRPr lang="en-US" dirty="0"/>
          </a:p>
          <a:p>
            <a:r>
              <a:rPr lang="vi-VN" dirty="0"/>
              <a:t>Cập nhật giá đơn nhận hàng.</a:t>
            </a:r>
            <a:endParaRPr lang="en-US" dirty="0"/>
          </a:p>
          <a:p>
            <a:r>
              <a:rPr lang="vi-VN" dirty="0"/>
              <a:t>Cập nhật tổng giá trị  hóa đơn.</a:t>
            </a:r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.</a:t>
            </a:r>
          </a:p>
          <a:p>
            <a:r>
              <a:rPr lang="vi-VN" dirty="0"/>
              <a:t>Cập nhật kho hàng khi xóa hóa đơn nhận hàng.</a:t>
            </a:r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r>
              <a:rPr lang="vi-VN" dirty="0"/>
              <a:t>Cập nhật hàng trong kho sau khi cập nhật hóa đơn nhận hàng.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4874" y="1099678"/>
            <a:ext cx="6204900" cy="755700"/>
          </a:xfrm>
        </p:spPr>
        <p:txBody>
          <a:bodyPr/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32980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dirty="0"/>
              <a:t>Procedure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74" y="2252025"/>
            <a:ext cx="5976805" cy="2586900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Procedure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2" y="3226368"/>
            <a:ext cx="5214388" cy="1264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88" y="3295610"/>
            <a:ext cx="4921770" cy="11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3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1148789" y="1954521"/>
            <a:ext cx="55563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MỤC TIÊU ĐỀ TÀI: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8" name="Google Shape;458;p20"/>
          <p:cNvSpPr txBox="1">
            <a:spLocks noGrp="1"/>
          </p:cNvSpPr>
          <p:nvPr>
            <p:ph type="body" idx="1"/>
          </p:nvPr>
        </p:nvSpPr>
        <p:spPr>
          <a:xfrm>
            <a:off x="377952" y="2571750"/>
            <a:ext cx="7437120" cy="2341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inden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Nắm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vấn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đề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đã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học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môn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Cơ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sở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ứng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thực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tế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cụ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thể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chương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trình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Cửa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Tiện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lợi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b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6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Procedure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74" y="2252025"/>
            <a:ext cx="3463899" cy="2586900"/>
          </a:xfrm>
        </p:spPr>
        <p:txBody>
          <a:bodyPr/>
          <a:lstStyle/>
          <a:p>
            <a:r>
              <a:rPr lang="vi-VN" dirty="0"/>
              <a:t>Cập nhật chi tiết hóa đơn.</a:t>
            </a:r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</a:t>
            </a:r>
          </a:p>
          <a:p>
            <a:r>
              <a:rPr lang="vi-VN" dirty="0"/>
              <a:t>Cập nhật Hóa đơn Nhận Hàng.</a:t>
            </a:r>
            <a:endParaRPr lang="en-US" dirty="0"/>
          </a:p>
          <a:p>
            <a:r>
              <a:rPr lang="vi-VN" dirty="0"/>
              <a:t>Cập nhật hóa đơn.</a:t>
            </a:r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8773" y="2249260"/>
            <a:ext cx="3847254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9pPr>
          </a:lstStyle>
          <a:p>
            <a:r>
              <a:rPr lang="vi-VN" dirty="0"/>
              <a:t>Cập nhật mặt hàng.</a:t>
            </a:r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Admin</a:t>
            </a:r>
          </a:p>
          <a:p>
            <a:r>
              <a:rPr lang="vi-VN" dirty="0"/>
              <a:t>Cập nhật số lượng trong bảng kho hàng</a:t>
            </a:r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Procedure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75" y="2252025"/>
            <a:ext cx="3267472" cy="25869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Thêm hóa đơn.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Thêm chi tiết hóa đơn.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382347" y="2173725"/>
            <a:ext cx="3267472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9pPr>
          </a:lstStyle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75" y="2068738"/>
            <a:ext cx="3450352" cy="2586900"/>
          </a:xfrm>
        </p:spPr>
        <p:txBody>
          <a:bodyPr/>
          <a:lstStyle/>
          <a:p>
            <a:r>
              <a:rPr lang="vi-VN"/>
              <a:t>Xóa chi tiết hóa đơn.</a:t>
            </a:r>
            <a:endParaRPr lang="en-US"/>
          </a:p>
          <a:p>
            <a:r>
              <a:rPr lang="en-US"/>
              <a:t>Xóa chức vụ.</a:t>
            </a:r>
          </a:p>
          <a:p>
            <a:r>
              <a:rPr lang="en-US"/>
              <a:t>Xóa hàng nhà cung cấp.</a:t>
            </a:r>
          </a:p>
          <a:p>
            <a:r>
              <a:rPr lang="vi-VN"/>
              <a:t>Xóa hóa đơn.</a:t>
            </a:r>
            <a:endParaRPr lang="en-US"/>
          </a:p>
          <a:p>
            <a:r>
              <a:rPr lang="en-US"/>
              <a:t>Xóa khách hàng.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4875" y="1313038"/>
            <a:ext cx="6204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3200" dirty="0"/>
              <a:t>Procedure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/>
              <a:t>lệnh</a:t>
            </a:r>
            <a:r>
              <a:rPr lang="en-US" sz="3200" dirty="0"/>
              <a:t> “</a:t>
            </a:r>
            <a:r>
              <a:rPr lang="en-US" sz="3200" dirty="0" err="1"/>
              <a:t>Xóa</a:t>
            </a:r>
            <a:r>
              <a:rPr lang="en-US" sz="3200" dirty="0"/>
              <a:t>”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217325" y="2068738"/>
            <a:ext cx="3450352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9pPr>
          </a:lstStyle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40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71035" y="1725838"/>
            <a:ext cx="3450352" cy="3417662"/>
          </a:xfrm>
        </p:spPr>
        <p:txBody>
          <a:bodyPr/>
          <a:lstStyle/>
          <a:p>
            <a:r>
              <a:rPr lang="vi-VN" dirty="0"/>
              <a:t>Load dữ liệu chi tiết hóa đơn.</a:t>
            </a:r>
            <a:endParaRPr lang="en-US" dirty="0"/>
          </a:p>
          <a:p>
            <a:r>
              <a:rPr lang="en-US" dirty="0"/>
              <a:t>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</a:t>
            </a:r>
          </a:p>
          <a:p>
            <a:r>
              <a:rPr lang="en-US" dirty="0"/>
              <a:t>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r>
              <a:rPr lang="vi-VN" dirty="0"/>
              <a:t>Load dữ liệu hóa đơn.</a:t>
            </a:r>
            <a:endParaRPr lang="en-US" dirty="0"/>
          </a:p>
          <a:p>
            <a:r>
              <a:rPr lang="en-US" dirty="0"/>
              <a:t>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vi-VN" dirty="0"/>
              <a:t>Lấy ra lợi nhuận mỗi hóa đơn.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2955" y="1116611"/>
            <a:ext cx="6204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Procedure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“Load”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203779" y="1725838"/>
            <a:ext cx="3450352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9pPr>
          </a:lstStyle>
          <a:p>
            <a:r>
              <a:rPr lang="en-US" dirty="0"/>
              <a:t>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/>
              <a:t>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/>
              <a:t>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r>
              <a:rPr lang="en-US" dirty="0"/>
              <a:t>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/>
              <a:t>Load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vi-VN" dirty="0"/>
              <a:t>Thông tin bảng hóa đơn theo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7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261" y="1696612"/>
            <a:ext cx="7107952" cy="3446888"/>
          </a:xfrm>
        </p:spPr>
        <p:txBody>
          <a:bodyPr/>
          <a:lstStyle/>
          <a:p>
            <a:r>
              <a:rPr lang="vi-VN" dirty="0"/>
              <a:t>Load thông tin hóa đơn và khách hàng ứng với mã hóa đơn.</a:t>
            </a:r>
            <a:endParaRPr lang="en-US" dirty="0"/>
          </a:p>
          <a:p>
            <a:r>
              <a:rPr lang="en-US" dirty="0"/>
              <a:t>Load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vi-VN" dirty="0"/>
              <a:t>Load thông tin về giá cả số lượng ứng với từng loại mặt hàng.</a:t>
            </a:r>
            <a:endParaRPr lang="en-US" dirty="0"/>
          </a:p>
          <a:p>
            <a:r>
              <a:rPr lang="vi-VN" dirty="0"/>
              <a:t>Load thông tin về tất cả các tên mặt hàng ứng với MaHD được nhận</a:t>
            </a:r>
            <a:endParaRPr lang="en-US" dirty="0"/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r>
              <a:rPr lang="vi-VN" dirty="0"/>
              <a:t>Thông tin chi tiết hóa đơn theo mã hóa đơn và mã sản phẩm.</a:t>
            </a: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986182" y="1187732"/>
            <a:ext cx="62049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Procedure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“Load”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03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533" y="2245252"/>
            <a:ext cx="3287792" cy="2586900"/>
          </a:xfrm>
        </p:spPr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Procedure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217324" y="2119538"/>
            <a:ext cx="3565235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9pPr>
          </a:lstStyle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MaNV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users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vi-VN" dirty="0"/>
              <a:t>Lấy tất cả hóa đơn theo ngày.</a:t>
            </a:r>
            <a:endParaRPr lang="en-US" dirty="0"/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05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75" y="2252025"/>
            <a:ext cx="3192965" cy="2586900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Username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riam Libre"/>
              <a:buNone/>
              <a:defRPr sz="24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Procedure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126810" y="2173725"/>
            <a:ext cx="3452550" cy="25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●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thiti"/>
              <a:buChar char="○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thiti"/>
              <a:buChar char="■"/>
              <a:defRPr sz="2000" b="0" i="0" u="none" strike="noStrike" cap="none">
                <a:solidFill>
                  <a:srgbClr val="000000"/>
                </a:solidFill>
                <a:latin typeface="Athiti"/>
                <a:ea typeface="Athiti"/>
                <a:cs typeface="Athiti"/>
                <a:sym typeface="Athiti"/>
              </a:defRPr>
            </a:lvl9pPr>
          </a:lstStyle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.</a:t>
            </a:r>
          </a:p>
          <a:p>
            <a:r>
              <a:rPr lang="vi-VN" dirty="0"/>
              <a:t>Kiểm tra xem khách hàng đã có số điện thoại hay email trùng chưa.</a:t>
            </a:r>
            <a:endParaRPr lang="en-US" dirty="0"/>
          </a:p>
          <a:p>
            <a:r>
              <a:rPr lang="vi-VN" dirty="0"/>
              <a:t>Hàm kiểm tra số lượng và trạng thái của sản phẩm trong kho.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login </a:t>
            </a:r>
            <a:r>
              <a:rPr lang="en-US" dirty="0" err="1"/>
              <a:t>và</a:t>
            </a:r>
            <a:r>
              <a:rPr lang="en-US" dirty="0"/>
              <a:t> User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9" y="3605762"/>
            <a:ext cx="5465002" cy="560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906" y="3252699"/>
            <a:ext cx="5092468" cy="12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0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3"/>
          <p:cNvSpPr txBox="1">
            <a:spLocks noGrp="1"/>
          </p:cNvSpPr>
          <p:nvPr>
            <p:ph type="title"/>
          </p:nvPr>
        </p:nvSpPr>
        <p:spPr>
          <a:xfrm>
            <a:off x="1015175" y="690225"/>
            <a:ext cx="6497100" cy="13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CẢM ƠN THẦY ĐÃ LẮNG NGHE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9A3B-4AFF-4764-BDBE-BF5AA772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96650"/>
            <a:ext cx="5328300" cy="755700"/>
          </a:xfrm>
        </p:spPr>
        <p:txBody>
          <a:bodyPr/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Windows Forms: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EA07-DD36-488C-A067-B529C4DC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356" y="952350"/>
            <a:ext cx="8607329" cy="1934171"/>
          </a:xfrm>
        </p:spPr>
        <p:txBody>
          <a:bodyPr/>
          <a:lstStyle/>
          <a:p>
            <a:r>
              <a:rPr lang="vi-V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Windows Forms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(WinForms) là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Giao diện đồ họa người dùng"/>
              </a:rPr>
              <a:t>thư viện lớp đồ họa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(GUI)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hần mềm nguồn mở"/>
              </a:rPr>
              <a:t>mã nguồn mở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và miễn phí được bao gồm như một phần của Microsoft.NET Framework hoặc Mono Framework,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cung cấp nền tảng để viết các ứng dụng khách phong phú cho máy tính để bàn,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Máy tính xách tay"/>
              </a:rPr>
              <a:t>máy tính xách tay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và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Máy tính bảng"/>
              </a:rPr>
              <a:t>máy tính bảng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1BFE-911F-4C72-B650-5616E824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914"/>
            <a:ext cx="5328300" cy="7557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AC042-B9DF-4726-89A6-BDFE91AC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8614"/>
            <a:ext cx="8440414" cy="317940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MS SQL Server</a:t>
            </a:r>
          </a:p>
          <a:p>
            <a:r>
              <a:rPr lang="vi-V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Microsoft SQL Server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là một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Hệ thống quản lý cơ sở dữ liệu quan hệ"/>
              </a:rPr>
              <a:t>hệ quản trị cơ sở dữ liệu quan hệ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được phát triển bởi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Microsoft"/>
              </a:rPr>
              <a:t>Microsoft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Là một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Máy chủ"/>
              </a:rPr>
              <a:t>máy chủ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ơ sở dữ liệu"/>
              </a:rPr>
              <a:t>cơ sở dữ liệu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nó là một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Phần mềm"/>
              </a:rPr>
              <a:t>sản phẩm phần mềm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có chức năng chính là lưu trữ và truy xuất dữ liệu theo yêu cầu của các </a:t>
            </a:r>
            <a:r>
              <a:rPr lang="vi-V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Phần mềm ứng dụng"/>
              </a:rPr>
              <a:t>ứng dụng phần mềm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khác. Có thể chạy trên cùng một máy tính hoặc trên một máy tính khác trên mạng (bao gồm cả Internet).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 txBox="1">
            <a:spLocks noGrp="1"/>
          </p:cNvSpPr>
          <p:nvPr>
            <p:ph type="title"/>
          </p:nvPr>
        </p:nvSpPr>
        <p:spPr>
          <a:xfrm>
            <a:off x="464100" y="256032"/>
            <a:ext cx="5212800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BIỂU ĐỒ ERD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3A7BE-025E-4A3A-B86F-429FA058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" y="966908"/>
            <a:ext cx="5948562" cy="3739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 txBox="1">
            <a:spLocks noGrp="1"/>
          </p:cNvSpPr>
          <p:nvPr>
            <p:ph type="title"/>
          </p:nvPr>
        </p:nvSpPr>
        <p:spPr>
          <a:xfrm>
            <a:off x="464100" y="256032"/>
            <a:ext cx="5212800" cy="548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MÔ HÌNH DIAGRAM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5244B-B3F3-4E5D-A014-2C88E217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4" y="664275"/>
            <a:ext cx="4191363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4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1114875" y="1438657"/>
            <a:ext cx="6090597" cy="694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1.GIAO DIỆN ĐĂNG NHẬP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D6B63CD5-B599-4E90-8FFE-8CBD32235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15" y="2133601"/>
            <a:ext cx="43132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1114875" y="1438657"/>
            <a:ext cx="6090597" cy="694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2.GIAO DIỆN ADMIN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549FEAAF-5573-4E62-95B2-F8B3B873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19" y="2061805"/>
            <a:ext cx="4968933" cy="303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7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title"/>
          </p:nvPr>
        </p:nvSpPr>
        <p:spPr>
          <a:xfrm>
            <a:off x="1114875" y="1438657"/>
            <a:ext cx="6090597" cy="694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3.QUẢN LÝ NHÂN VIÊN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DDB5EF3F-51DB-4EE0-A93B-AA70ECE9D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75" y="2133601"/>
            <a:ext cx="4829434" cy="293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054125"/>
      </p:ext>
    </p:extLst>
  </p:cSld>
  <p:clrMapOvr>
    <a:masterClrMapping/>
  </p:clrMapOvr>
</p:sld>
</file>

<file path=ppt/theme/theme1.xml><?xml version="1.0" encoding="utf-8"?>
<a:theme xmlns:a="http://schemas.openxmlformats.org/drawingml/2006/main" name="0153_Gavell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2F2F2"/>
      </a:lt2>
      <a:accent1>
        <a:srgbClr val="F7A747"/>
      </a:accent1>
      <a:accent2>
        <a:srgbClr val="EADCC0"/>
      </a:accent2>
      <a:accent3>
        <a:srgbClr val="EFCA81"/>
      </a:accent3>
      <a:accent4>
        <a:srgbClr val="E6D5B4"/>
      </a:accent4>
      <a:accent5>
        <a:srgbClr val="F3D79D"/>
      </a:accent5>
      <a:accent6>
        <a:srgbClr val="F9EACB"/>
      </a:accent6>
      <a:hlink>
        <a:srgbClr val="FF9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843</Words>
  <Application>Microsoft Office PowerPoint</Application>
  <PresentationFormat>On-screen Show (16:9)</PresentationFormat>
  <Paragraphs>117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Times New Roman</vt:lpstr>
      <vt:lpstr>Courier New</vt:lpstr>
      <vt:lpstr>Arial</vt:lpstr>
      <vt:lpstr>Miriam Libre</vt:lpstr>
      <vt:lpstr>Calibri</vt:lpstr>
      <vt:lpstr>Athiti</vt:lpstr>
      <vt:lpstr>Barlow Condensed</vt:lpstr>
      <vt:lpstr>0153_Gavell_Template_SlidesMania</vt:lpstr>
      <vt:lpstr>Quản Lý Siêu Thị Tiện Lợi</vt:lpstr>
      <vt:lpstr>MỤC TIÊU ĐỀ TÀI:</vt:lpstr>
      <vt:lpstr>Tìm hiểu về Windows Forms:</vt:lpstr>
      <vt:lpstr>Cơ sở dữ liệu:</vt:lpstr>
      <vt:lpstr>BIỂU ĐỒ ERD</vt:lpstr>
      <vt:lpstr>MÔ HÌNH DIAGRAM</vt:lpstr>
      <vt:lpstr>1.GIAO DIỆN ĐĂNG NHẬP</vt:lpstr>
      <vt:lpstr>2.GIAO DIỆN ADMIN</vt:lpstr>
      <vt:lpstr>3.QUẢN LÝ NHÂN VIÊN</vt:lpstr>
      <vt:lpstr>4.QUẢN LÝ CHỨC VỤ</vt:lpstr>
      <vt:lpstr>5.QUẢN LÝ NHÀ CUNG CẤP</vt:lpstr>
      <vt:lpstr>6.QUẢN LÝ KHO HÀNG</vt:lpstr>
      <vt:lpstr>7.QUẢN LÝ HÓA ĐƠN VÀ DOANH THU</vt:lpstr>
      <vt:lpstr>8.QUẢN LÝ KHÁCH HÀNG</vt:lpstr>
      <vt:lpstr>9.QUẢN LÝ MẶT HÀNG</vt:lpstr>
      <vt:lpstr>MỘT SỐ KIẾN THỨC ÁP DỤNG</vt:lpstr>
      <vt:lpstr>Trigger</vt:lpstr>
      <vt:lpstr>Trigger</vt:lpstr>
      <vt:lpstr>Procedure</vt:lpstr>
      <vt:lpstr>Procedure để tạo lệnh “Cập Nhật”</vt:lpstr>
      <vt:lpstr>Procedure để tạo lệnh “Thêm”</vt:lpstr>
      <vt:lpstr>PowerPoint Presentation</vt:lpstr>
      <vt:lpstr>PowerPoint Presentation</vt:lpstr>
      <vt:lpstr>Procedure để tạo lệnh “Load”</vt:lpstr>
      <vt:lpstr>Procedure để tạo lệnh “Tìm kiếm”</vt:lpstr>
      <vt:lpstr>Procedure để tạo lệnh “Kiểm tra”</vt:lpstr>
      <vt:lpstr>Phân quyền</vt:lpstr>
      <vt:lpstr>CẢM ƠN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Siêu Thị Tiện Lợi</dc:title>
  <dc:creator>Duy Nguyen</dc:creator>
  <cp:lastModifiedBy>Tỉnh Trần</cp:lastModifiedBy>
  <cp:revision>9</cp:revision>
  <dcterms:modified xsi:type="dcterms:W3CDTF">2021-11-18T09:12:55Z</dcterms:modified>
</cp:coreProperties>
</file>