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4" r:id="rId5"/>
    <p:sldId id="265" r:id="rId6"/>
    <p:sldId id="266" r:id="rId7"/>
    <p:sldId id="258" r:id="rId8"/>
    <p:sldId id="259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62B8-3950-D44D-8EE4-0E8D9AEF8CF1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F372-C449-7947-8055-484E1AAF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F372-C449-7947-8055-484E1AAF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mix.ethereum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75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437546"/>
            <a:ext cx="6498158" cy="862261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2299808"/>
            <a:ext cx="6498159" cy="191584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World computer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Decentralized </a:t>
            </a:r>
            <a:r>
              <a:rPr lang="en-US" dirty="0"/>
              <a:t>platform that runs smart </a:t>
            </a:r>
            <a:r>
              <a:rPr lang="en-US" dirty="0" smtClean="0"/>
              <a:t>contracts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Applications </a:t>
            </a:r>
            <a:r>
              <a:rPr lang="en-US" dirty="0"/>
              <a:t>that run exactly as programmed without any possibility of downtime, censorship, fraud or third-party interference</a:t>
            </a:r>
          </a:p>
        </p:txBody>
      </p:sp>
    </p:spTree>
    <p:extLst>
      <p:ext uri="{BB962C8B-B14F-4D97-AF65-F5344CB8AC3E}">
        <p14:creationId xmlns:p14="http://schemas.microsoft.com/office/powerpoint/2010/main" val="329340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 deployed using an EOA and needs ether to pay for the gas</a:t>
            </a:r>
          </a:p>
          <a:p>
            <a:r>
              <a:rPr lang="en-US" dirty="0" smtClean="0"/>
              <a:t>Sign a transaction with private key</a:t>
            </a:r>
          </a:p>
          <a:p>
            <a:r>
              <a:rPr lang="en-US" dirty="0" smtClean="0"/>
              <a:t>Hash of signed </a:t>
            </a:r>
            <a:r>
              <a:rPr lang="en-US" dirty="0" err="1" smtClean="0"/>
              <a:t>txn</a:t>
            </a:r>
            <a:r>
              <a:rPr lang="en-US" dirty="0" smtClean="0"/>
              <a:t> is transaction id </a:t>
            </a:r>
          </a:p>
          <a:p>
            <a:r>
              <a:rPr lang="en-US" dirty="0" smtClean="0"/>
              <a:t>Cost of deploying a contract depends on the amount of storage used by the contract.</a:t>
            </a:r>
          </a:p>
          <a:p>
            <a:r>
              <a:rPr lang="en-US" dirty="0" smtClean="0"/>
              <a:t>Contract </a:t>
            </a:r>
            <a:r>
              <a:rPr lang="en-US" dirty="0"/>
              <a:t>deployed on the </a:t>
            </a:r>
            <a:r>
              <a:rPr lang="en-US" dirty="0" err="1"/>
              <a:t>blockchain</a:t>
            </a:r>
            <a:r>
              <a:rPr lang="en-US" dirty="0"/>
              <a:t> by sending a transaction with </a:t>
            </a:r>
            <a:r>
              <a:rPr lang="en-US" dirty="0" err="1"/>
              <a:t>bytecode</a:t>
            </a:r>
            <a:r>
              <a:rPr lang="en-US" dirty="0"/>
              <a:t> to the empty address </a:t>
            </a:r>
            <a:endParaRPr lang="en-US" dirty="0" smtClean="0"/>
          </a:p>
          <a:p>
            <a:r>
              <a:rPr lang="en-US" dirty="0" smtClean="0"/>
              <a:t>Contract represented by an address in </a:t>
            </a:r>
            <a:r>
              <a:rPr lang="en-US" dirty="0" err="1" smtClean="0"/>
              <a:t>blockchain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ontract</a:t>
            </a:r>
            <a:r>
              <a:rPr lang="en-US" dirty="0"/>
              <a:t>-oriented, high-level language for implementing smart contracts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Statically </a:t>
            </a:r>
            <a:r>
              <a:rPr lang="en-US" dirty="0"/>
              <a:t>typed, supports inheritance, libraries and complex user-defined </a:t>
            </a:r>
            <a:r>
              <a:rPr lang="en-US" dirty="0" smtClean="0"/>
              <a:t>types</a:t>
            </a:r>
          </a:p>
          <a:p>
            <a:r>
              <a:rPr lang="en-US" dirty="0"/>
              <a:t>C</a:t>
            </a:r>
            <a:r>
              <a:rPr lang="en-US" dirty="0" smtClean="0"/>
              <a:t>ompiler generates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/>
              <a:t>targeted for </a:t>
            </a:r>
            <a:r>
              <a:rPr lang="en-US" dirty="0" err="1"/>
              <a:t>Ethereum</a:t>
            </a:r>
            <a:r>
              <a:rPr lang="en-US" dirty="0"/>
              <a:t> Virtual Machine (EVM)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EVM runs the </a:t>
            </a:r>
            <a:r>
              <a:rPr lang="en-US" dirty="0" err="1" smtClean="0"/>
              <a:t>bytecode</a:t>
            </a:r>
            <a:r>
              <a:rPr lang="en-US" dirty="0" smtClean="0"/>
              <a:t> when a transaction is sent to it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Runtime environment for smart contracts in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/>
              <a:t>Sandboxed :no access to network, </a:t>
            </a:r>
            <a:r>
              <a:rPr lang="en-US" dirty="0" err="1"/>
              <a:t>filesystem</a:t>
            </a:r>
            <a:r>
              <a:rPr lang="en-US" dirty="0"/>
              <a:t> or other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Two kind of accounts :  </a:t>
            </a:r>
          </a:p>
          <a:p>
            <a:pPr lvl="1"/>
            <a:r>
              <a:rPr lang="en-US" dirty="0" smtClean="0"/>
              <a:t>Externally Owned Account managed by public-private key,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ontract account that represents the contract</a:t>
            </a:r>
          </a:p>
          <a:p>
            <a:r>
              <a:rPr lang="en-US" dirty="0"/>
              <a:t>Every account has storage to store </a:t>
            </a:r>
            <a:r>
              <a:rPr lang="en-US" dirty="0" smtClean="0"/>
              <a:t>state</a:t>
            </a:r>
          </a:p>
          <a:p>
            <a:r>
              <a:rPr lang="en-US" dirty="0"/>
              <a:t>Transaction is a message that is sent from one account to another </a:t>
            </a:r>
            <a:r>
              <a:rPr lang="en-US" dirty="0" smtClean="0"/>
              <a:t>account </a:t>
            </a:r>
          </a:p>
          <a:p>
            <a:r>
              <a:rPr lang="en-US" dirty="0" smtClean="0"/>
              <a:t>Send ether from an account in my wallet to your wallet (EOA)</a:t>
            </a:r>
          </a:p>
          <a:p>
            <a:r>
              <a:rPr lang="en-US" dirty="0" smtClean="0"/>
              <a:t>If target account is zero account ( address 0) a new contract is deployed. Payload is EVM </a:t>
            </a:r>
            <a:r>
              <a:rPr lang="en-US" dirty="0" err="1" smtClean="0"/>
              <a:t>bytecode</a:t>
            </a:r>
            <a:r>
              <a:rPr lang="en-US" dirty="0" smtClean="0"/>
              <a:t> and its executed.</a:t>
            </a:r>
          </a:p>
          <a:p>
            <a:r>
              <a:rPr lang="en-US" dirty="0"/>
              <a:t>If target account contains code, it is executed with payload as input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7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</a:t>
            </a:r>
            <a:endParaRPr lang="en-US" dirty="0"/>
          </a:p>
        </p:txBody>
      </p:sp>
      <p:pic>
        <p:nvPicPr>
          <p:cNvPr id="5" name="Content Placeholder 4" descr="ethereum-account-st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72" b="-16672"/>
          <a:stretch>
            <a:fillRect/>
          </a:stretch>
        </p:blipFill>
        <p:spPr>
          <a:xfrm>
            <a:off x="549275" y="1600201"/>
            <a:ext cx="8042275" cy="4343399"/>
          </a:xfrm>
        </p:spPr>
      </p:pic>
    </p:spTree>
    <p:extLst>
      <p:ext uri="{BB962C8B-B14F-4D97-AF65-F5344CB8AC3E}">
        <p14:creationId xmlns:p14="http://schemas.microsoft.com/office/powerpoint/2010/main" val="308439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95008"/>
          </a:xfrm>
        </p:spPr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 Everywhere</a:t>
            </a:r>
            <a:endParaRPr lang="en-US" dirty="0"/>
          </a:p>
        </p:txBody>
      </p:sp>
      <p:pic>
        <p:nvPicPr>
          <p:cNvPr id="4" name="Content Placeholder 3" descr="ethereum-block-head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6" r="-9126"/>
          <a:stretch>
            <a:fillRect/>
          </a:stretch>
        </p:blipFill>
        <p:spPr>
          <a:xfrm>
            <a:off x="549275" y="1242151"/>
            <a:ext cx="8042276" cy="4701450"/>
          </a:xfrm>
        </p:spPr>
      </p:pic>
    </p:spTree>
    <p:extLst>
      <p:ext uri="{BB962C8B-B14F-4D97-AF65-F5344CB8AC3E}">
        <p14:creationId xmlns:p14="http://schemas.microsoft.com/office/powerpoint/2010/main" val="391124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34575"/>
          </a:xfrm>
        </p:spPr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Proof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70" y="1242151"/>
            <a:ext cx="3783120" cy="4701450"/>
          </a:xfrm>
        </p:spPr>
      </p:pic>
    </p:spTree>
    <p:extLst>
      <p:ext uri="{BB962C8B-B14F-4D97-AF65-F5344CB8AC3E}">
        <p14:creationId xmlns:p14="http://schemas.microsoft.com/office/powerpoint/2010/main" val="10681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contract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http://remix.ethereum.org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as IDE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Ganache</a:t>
            </a:r>
            <a:r>
              <a:rPr lang="en-US" dirty="0" smtClean="0"/>
              <a:t> (</a:t>
            </a:r>
            <a:r>
              <a:rPr lang="en-US" dirty="0" err="1" smtClean="0"/>
              <a:t>javasript</a:t>
            </a:r>
            <a:r>
              <a:rPr lang="en-US" dirty="0" smtClean="0"/>
              <a:t> personal </a:t>
            </a:r>
            <a:r>
              <a:rPr lang="en-US" dirty="0" err="1" smtClean="0"/>
              <a:t>ethereum</a:t>
            </a:r>
            <a:r>
              <a:rPr lang="en-US" dirty="0" smtClean="0"/>
              <a:t> local </a:t>
            </a:r>
            <a:r>
              <a:rPr lang="en-US" dirty="0" err="1" smtClean="0"/>
              <a:t>blockchain</a:t>
            </a:r>
            <a:r>
              <a:rPr lang="en-US" dirty="0" smtClean="0"/>
              <a:t>)</a:t>
            </a:r>
          </a:p>
          <a:p>
            <a:r>
              <a:rPr lang="en-US" dirty="0"/>
              <a:t>http://</a:t>
            </a:r>
            <a:r>
              <a:rPr lang="en-US" dirty="0" err="1"/>
              <a:t>solidity.readthedocs.io</a:t>
            </a:r>
            <a:r>
              <a:rPr lang="en-US" dirty="0"/>
              <a:t>/en/develop/introduction-to-smart-</a:t>
            </a:r>
            <a:r>
              <a:rPr lang="en-US" dirty="0" err="1" smtClean="0"/>
              <a:t>contracts.html</a:t>
            </a:r>
            <a:endParaRPr lang="en-US" dirty="0" smtClean="0"/>
          </a:p>
          <a:p>
            <a:r>
              <a:rPr lang="en-US" dirty="0" smtClean="0"/>
              <a:t>Deploy on </a:t>
            </a:r>
            <a:r>
              <a:rPr lang="en-US" dirty="0" err="1"/>
              <a:t>G</a:t>
            </a:r>
            <a:r>
              <a:rPr lang="en-US" dirty="0" err="1" smtClean="0"/>
              <a:t>anache</a:t>
            </a:r>
            <a:r>
              <a:rPr lang="en-US" dirty="0" smtClean="0"/>
              <a:t> and interact</a:t>
            </a:r>
          </a:p>
          <a:p>
            <a:r>
              <a:rPr lang="en-US" dirty="0" smtClean="0"/>
              <a:t>Deploy on </a:t>
            </a:r>
            <a:r>
              <a:rPr lang="en-US" dirty="0" err="1" smtClean="0"/>
              <a:t>Ropesten</a:t>
            </a:r>
            <a:r>
              <a:rPr lang="en-US" dirty="0" smtClean="0"/>
              <a:t> using </a:t>
            </a:r>
            <a:r>
              <a:rPr lang="en-US" dirty="0" err="1" smtClean="0"/>
              <a:t>metamask</a:t>
            </a:r>
            <a:r>
              <a:rPr lang="en-US" dirty="0" smtClean="0"/>
              <a:t> wallet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74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pragma solidity ^0.4.19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contract </a:t>
            </a:r>
            <a:r>
              <a:rPr lang="en-US" dirty="0" err="1"/>
              <a:t>SimpleStorage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storedData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function set(</a:t>
            </a:r>
            <a:r>
              <a:rPr lang="en-US" dirty="0" err="1"/>
              <a:t>uint</a:t>
            </a:r>
            <a:r>
              <a:rPr lang="en-US" dirty="0"/>
              <a:t> x) public {</a:t>
            </a:r>
          </a:p>
          <a:p>
            <a:r>
              <a:rPr lang="en-US" dirty="0"/>
              <a:t>        </a:t>
            </a:r>
            <a:r>
              <a:rPr lang="en-US" dirty="0" err="1"/>
              <a:t>storedData</a:t>
            </a:r>
            <a:r>
              <a:rPr lang="en-US" dirty="0"/>
              <a:t> = 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function get() public constant returns (</a:t>
            </a:r>
            <a:r>
              <a:rPr lang="en-US" dirty="0" err="1"/>
              <a:t>uint</a:t>
            </a:r>
            <a:r>
              <a:rPr lang="en-US" dirty="0"/>
              <a:t>) {</a:t>
            </a:r>
          </a:p>
          <a:p>
            <a:r>
              <a:rPr lang="en-US" dirty="0"/>
              <a:t>        return </a:t>
            </a:r>
            <a:r>
              <a:rPr lang="en-US" dirty="0" err="1"/>
              <a:t>storedData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7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32909"/>
            <a:ext cx="8042276" cy="55106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Ganache</a:t>
            </a:r>
            <a:endParaRPr lang="en-US" dirty="0" smtClean="0"/>
          </a:p>
          <a:p>
            <a:r>
              <a:rPr lang="en-US" dirty="0" smtClean="0"/>
              <a:t>Configure remix to connect o </a:t>
            </a:r>
            <a:r>
              <a:rPr lang="en-US" dirty="0" err="1" smtClean="0"/>
              <a:t>Ganache</a:t>
            </a:r>
            <a:endParaRPr lang="en-US" dirty="0" smtClean="0"/>
          </a:p>
          <a:p>
            <a:r>
              <a:rPr lang="en-US" dirty="0" smtClean="0"/>
              <a:t>Under Run -&gt; Environment  select </a:t>
            </a:r>
            <a:r>
              <a:rPr lang="en-US" dirty="0"/>
              <a:t>web3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Endpoint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</a:t>
            </a:r>
            <a:r>
              <a:rPr lang="en-US" dirty="0" smtClean="0">
                <a:hlinkClick r:id="rId2"/>
              </a:rPr>
              <a:t>7545</a:t>
            </a:r>
            <a:endParaRPr lang="en-US" dirty="0" smtClean="0"/>
          </a:p>
          <a:p>
            <a:r>
              <a:rPr lang="en-US" dirty="0" smtClean="0"/>
              <a:t>Should see the 10 EOA wallets on </a:t>
            </a:r>
            <a:r>
              <a:rPr lang="en-US" dirty="0" err="1" smtClean="0"/>
              <a:t>Ganache</a:t>
            </a:r>
            <a:endParaRPr lang="en-US" dirty="0" smtClean="0"/>
          </a:p>
          <a:p>
            <a:r>
              <a:rPr lang="en-US" dirty="0" smtClean="0"/>
              <a:t>Copy contract to IDE</a:t>
            </a:r>
          </a:p>
          <a:p>
            <a:r>
              <a:rPr lang="en-US" dirty="0" smtClean="0"/>
              <a:t>Create to deploy contract on </a:t>
            </a:r>
            <a:r>
              <a:rPr lang="en-US" dirty="0" err="1" smtClean="0"/>
              <a:t>Ganace</a:t>
            </a:r>
            <a:endParaRPr lang="en-US" dirty="0" smtClean="0"/>
          </a:p>
          <a:p>
            <a:r>
              <a:rPr lang="en-US" dirty="0" smtClean="0"/>
              <a:t>Function call on contracts </a:t>
            </a:r>
            <a:r>
              <a:rPr lang="mr-IN" dirty="0" smtClean="0"/>
              <a:t>–</a:t>
            </a:r>
            <a:r>
              <a:rPr lang="en-US" dirty="0" smtClean="0"/>
              <a:t> Get / Set </a:t>
            </a:r>
          </a:p>
          <a:p>
            <a:r>
              <a:rPr lang="en-US" dirty="0" smtClean="0"/>
              <a:t>Set is transaction and costs gas </a:t>
            </a:r>
            <a:r>
              <a:rPr lang="mr-IN" dirty="0" smtClean="0"/>
              <a:t>–</a:t>
            </a:r>
            <a:r>
              <a:rPr lang="en-US" dirty="0" smtClean="0"/>
              <a:t> state change</a:t>
            </a:r>
          </a:p>
          <a:p>
            <a:r>
              <a:rPr lang="en-US" dirty="0" smtClean="0"/>
              <a:t>Get is free </a:t>
            </a:r>
            <a:r>
              <a:rPr lang="mr-IN" dirty="0" smtClean="0"/>
              <a:t>–</a:t>
            </a:r>
            <a:r>
              <a:rPr lang="en-US" dirty="0" smtClean="0"/>
              <a:t> no stage change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2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1707</TotalTime>
  <Words>433</Words>
  <Application>Microsoft Macintosh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What is Ethereum?</vt:lpstr>
      <vt:lpstr>What is Solidity?</vt:lpstr>
      <vt:lpstr>Ethereum Virtual Machine</vt:lpstr>
      <vt:lpstr>Accounts</vt:lpstr>
      <vt:lpstr>Merkle Tree Everywhere</vt:lpstr>
      <vt:lpstr>Merkle Proof</vt:lpstr>
      <vt:lpstr>Simple contract </vt:lpstr>
      <vt:lpstr>Simple contract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Ethereum?</dc:title>
  <dc:creator>Kumar Pandey</dc:creator>
  <cp:lastModifiedBy>Kumar Pandey</cp:lastModifiedBy>
  <cp:revision>25</cp:revision>
  <dcterms:created xsi:type="dcterms:W3CDTF">2018-03-02T13:57:14Z</dcterms:created>
  <dcterms:modified xsi:type="dcterms:W3CDTF">2018-07-13T11:09:23Z</dcterms:modified>
</cp:coreProperties>
</file>