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png" ContentType="image/png"/>
  <Override PartName="/ppt/media/image2.png" ContentType="image/png"/>
  <Override PartName="/ppt/media/image1.wmf" ContentType="image/x-wmf"/>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2062400" cy="324612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41"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42"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4399200" y="9555480"/>
            <a:ext cx="3372840" cy="502560"/>
          </a:xfrm>
          <a:prstGeom prst="rect">
            <a:avLst/>
          </a:prstGeom>
        </p:spPr>
        <p:txBody>
          <a:bodyPr lIns="0" rIns="0" tIns="0" bIns="0" anchor="b"/>
          <a:p>
            <a:pPr algn="r"/>
            <a:fld id="{A2050C78-2413-42FE-AF72-5F439516D4A8}"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60" name="TextShape 2"/>
          <p:cNvSpPr txBox="1"/>
          <p:nvPr/>
        </p:nvSpPr>
        <p:spPr>
          <a:xfrm>
            <a:off x="3884760" y="8685360"/>
            <a:ext cx="2971440" cy="456840"/>
          </a:xfrm>
          <a:prstGeom prst="rect">
            <a:avLst/>
          </a:prstGeom>
          <a:noFill/>
          <a:ln>
            <a:noFill/>
          </a:ln>
        </p:spPr>
        <p:txBody>
          <a:bodyPr anchor="b"/>
          <a:p>
            <a:pPr algn="r">
              <a:lnSpc>
                <a:spcPct val="100000"/>
              </a:lnSpc>
            </a:pPr>
            <a:fld id="{5CB4BDB8-BC1C-4E53-BAC4-AE86E6DF0BB6}" type="slidenum">
              <a:rPr b="0" lang="en-US" sz="1200" spc="-1" strike="noStrike">
                <a:solidFill>
                  <a:srgbClr val="000000"/>
                </a:solidFill>
                <a:uFill>
                  <a:solidFill>
                    <a:srgbClr val="ffffff"/>
                  </a:solidFill>
                </a:uFill>
                <a:latin typeface="Trebuchet MS"/>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54680" y="10083960"/>
            <a:ext cx="35752680" cy="6957720"/>
          </a:xfrm>
          <a:prstGeom prst="rect">
            <a:avLst/>
          </a:prstGeom>
        </p:spPr>
        <p:txBody>
          <a:bodyPr lIns="0" rIns="0" tIns="0" bIns="0" anchor="ctr"/>
          <a:p>
            <a:endParaRPr b="0" lang="en-US" sz="84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2103120" y="7595640"/>
            <a:ext cx="378558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2103120" y="17429400"/>
            <a:ext cx="378558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154680" y="10083960"/>
            <a:ext cx="35752680" cy="6957720"/>
          </a:xfrm>
          <a:prstGeom prst="rect">
            <a:avLst/>
          </a:prstGeom>
        </p:spPr>
        <p:txBody>
          <a:bodyPr lIns="0" rIns="0" tIns="0" bIns="0" anchor="ctr"/>
          <a:p>
            <a:endParaRPr b="0" lang="en-US" sz="84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2103120" y="7595640"/>
            <a:ext cx="184734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21500640" y="7595640"/>
            <a:ext cx="184734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21500640" y="17429400"/>
            <a:ext cx="184734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2103120" y="17429400"/>
            <a:ext cx="184734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54680" y="10083960"/>
            <a:ext cx="35752680" cy="6957720"/>
          </a:xfrm>
          <a:prstGeom prst="rect">
            <a:avLst/>
          </a:prstGeom>
        </p:spPr>
        <p:txBody>
          <a:bodyPr lIns="0" rIns="0" tIns="0" bIns="0" anchor="ctr"/>
          <a:p>
            <a:endParaRPr b="0" lang="en-US" sz="84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2103120" y="7595640"/>
            <a:ext cx="37855800" cy="1882692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2103120" y="7595640"/>
            <a:ext cx="37855800" cy="1882692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9232560" y="7595280"/>
            <a:ext cx="23596200" cy="18826920"/>
          </a:xfrm>
          <a:prstGeom prst="rect">
            <a:avLst/>
          </a:prstGeom>
          <a:ln>
            <a:noFill/>
          </a:ln>
        </p:spPr>
      </p:pic>
      <p:pic>
        <p:nvPicPr>
          <p:cNvPr id="39" name="" descr=""/>
          <p:cNvPicPr/>
          <p:nvPr/>
        </p:nvPicPr>
        <p:blipFill>
          <a:blip r:embed="rId3"/>
          <a:stretch/>
        </p:blipFill>
        <p:spPr>
          <a:xfrm>
            <a:off x="9232560" y="7595280"/>
            <a:ext cx="23596200" cy="188269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154680" y="10083960"/>
            <a:ext cx="35752680" cy="6957720"/>
          </a:xfrm>
          <a:prstGeom prst="rect">
            <a:avLst/>
          </a:prstGeom>
        </p:spPr>
        <p:txBody>
          <a:bodyPr lIns="0" rIns="0" tIns="0" bIns="0" anchor="ctr"/>
          <a:p>
            <a:endParaRPr b="0" lang="en-US" sz="84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2103120" y="7595640"/>
            <a:ext cx="37855800" cy="1882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54680" y="10083960"/>
            <a:ext cx="35752680" cy="6957720"/>
          </a:xfrm>
          <a:prstGeom prst="rect">
            <a:avLst/>
          </a:prstGeom>
        </p:spPr>
        <p:txBody>
          <a:bodyPr lIns="0" rIns="0" tIns="0" bIns="0" anchor="ctr"/>
          <a:p>
            <a:endParaRPr b="0" lang="en-US" sz="84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2103120" y="7595640"/>
            <a:ext cx="37855800" cy="1882692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154680" y="10083960"/>
            <a:ext cx="35752680" cy="6957720"/>
          </a:xfrm>
          <a:prstGeom prst="rect">
            <a:avLst/>
          </a:prstGeom>
        </p:spPr>
        <p:txBody>
          <a:bodyPr lIns="0" rIns="0" tIns="0" bIns="0" anchor="ctr"/>
          <a:p>
            <a:endParaRPr b="0" lang="en-US" sz="84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2103120" y="7595640"/>
            <a:ext cx="18473400" cy="1882692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21500640" y="7595640"/>
            <a:ext cx="18473400" cy="1882692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154680" y="10083960"/>
            <a:ext cx="35752680" cy="6957720"/>
          </a:xfrm>
          <a:prstGeom prst="rect">
            <a:avLst/>
          </a:prstGeom>
        </p:spPr>
        <p:txBody>
          <a:bodyPr lIns="0" rIns="0" tIns="0" bIns="0" anchor="ctr"/>
          <a:p>
            <a:endParaRPr b="0" lang="en-US" sz="84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154680" y="10083960"/>
            <a:ext cx="35752680" cy="32253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54680" y="10083960"/>
            <a:ext cx="35752680" cy="6957720"/>
          </a:xfrm>
          <a:prstGeom prst="rect">
            <a:avLst/>
          </a:prstGeom>
        </p:spPr>
        <p:txBody>
          <a:bodyPr lIns="0" rIns="0" tIns="0" bIns="0" anchor="ctr"/>
          <a:p>
            <a:endParaRPr b="0" lang="en-US" sz="84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2103120" y="7595640"/>
            <a:ext cx="184734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2103120" y="17429400"/>
            <a:ext cx="184734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21500640" y="7595640"/>
            <a:ext cx="18473400" cy="1882692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54680" y="10083960"/>
            <a:ext cx="35752680" cy="6957720"/>
          </a:xfrm>
          <a:prstGeom prst="rect">
            <a:avLst/>
          </a:prstGeom>
        </p:spPr>
        <p:txBody>
          <a:bodyPr lIns="0" rIns="0" tIns="0" bIns="0" anchor="ctr"/>
          <a:p>
            <a:endParaRPr b="0" lang="en-US" sz="84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2103120" y="7595640"/>
            <a:ext cx="18473400" cy="1882692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21500640" y="7595640"/>
            <a:ext cx="184734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21500640" y="17429400"/>
            <a:ext cx="184734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54680" y="10083960"/>
            <a:ext cx="35752680" cy="6957720"/>
          </a:xfrm>
          <a:prstGeom prst="rect">
            <a:avLst/>
          </a:prstGeom>
        </p:spPr>
        <p:txBody>
          <a:bodyPr lIns="0" rIns="0" tIns="0" bIns="0" anchor="ctr"/>
          <a:p>
            <a:endParaRPr b="0" lang="en-US" sz="84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2103120" y="7595640"/>
            <a:ext cx="184734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21500640" y="7595640"/>
            <a:ext cx="184734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2103120" y="17429400"/>
            <a:ext cx="37855800" cy="8980200"/>
          </a:xfrm>
          <a:prstGeom prst="rect">
            <a:avLst/>
          </a:prstGeom>
        </p:spPr>
        <p:txBody>
          <a:bodyPr lIns="0" rIns="0" tIns="0" bIns="0"/>
          <a:p>
            <a:endParaRPr b="0" lang="en-US" sz="149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 descr=""/>
          <p:cNvPicPr/>
          <p:nvPr/>
        </p:nvPicPr>
        <p:blipFill>
          <a:blip r:embed="rId2"/>
          <a:stretch/>
        </p:blipFill>
        <p:spPr>
          <a:xfrm>
            <a:off x="0" y="0"/>
            <a:ext cx="42062040" cy="32460840"/>
          </a:xfrm>
          <a:prstGeom prst="rect">
            <a:avLst/>
          </a:prstGeom>
          <a:ln>
            <a:noFill/>
          </a:ln>
        </p:spPr>
      </p:pic>
      <p:sp>
        <p:nvSpPr>
          <p:cNvPr id="1" name="PlaceHolder 1"/>
          <p:cNvSpPr>
            <a:spLocks noGrp="1"/>
          </p:cNvSpPr>
          <p:nvPr>
            <p:ph type="title"/>
          </p:nvPr>
        </p:nvSpPr>
        <p:spPr>
          <a:xfrm>
            <a:off x="3154680" y="10083960"/>
            <a:ext cx="35752680" cy="6957720"/>
          </a:xfrm>
          <a:prstGeom prst="rect">
            <a:avLst/>
          </a:prstGeom>
        </p:spPr>
        <p:txBody>
          <a:bodyPr lIns="90000" rIns="90000" tIns="45000" bIns="45000"/>
          <a:p>
            <a:pPr algn="ctr">
              <a:lnSpc>
                <a:spcPct val="100000"/>
              </a:lnSpc>
            </a:pPr>
            <a:r>
              <a:rPr b="0" lang="en-US" sz="20500" spc="-1" strike="noStrike">
                <a:solidFill>
                  <a:srgbClr val="000000"/>
                </a:solidFill>
                <a:uFill>
                  <a:solidFill>
                    <a:srgbClr val="ffffff"/>
                  </a:solidFill>
                </a:uFill>
                <a:latin typeface="Trebuchet MS"/>
              </a:rPr>
              <a:t>Click to edit Master title style</a:t>
            </a:r>
            <a:endParaRPr b="0" lang="en-US" sz="8400" spc="-1" strike="noStrike">
              <a:solidFill>
                <a:srgbClr val="000000"/>
              </a:solidFill>
              <a:uFill>
                <a:solidFill>
                  <a:srgbClr val="ffffff"/>
                </a:solidFill>
              </a:uFill>
              <a:latin typeface="Calibri"/>
            </a:endParaRPr>
          </a:p>
        </p:txBody>
      </p:sp>
      <p:sp>
        <p:nvSpPr>
          <p:cNvPr id="2" name="PlaceHolder 2"/>
          <p:cNvSpPr>
            <a:spLocks noGrp="1"/>
          </p:cNvSpPr>
          <p:nvPr>
            <p:ph type="dt"/>
          </p:nvPr>
        </p:nvSpPr>
        <p:spPr>
          <a:xfrm>
            <a:off x="2103120" y="30086640"/>
            <a:ext cx="9814320" cy="1728000"/>
          </a:xfrm>
          <a:prstGeom prst="rect">
            <a:avLst/>
          </a:prstGeom>
        </p:spPr>
        <p:txBody>
          <a:bodyPr lIns="90000" rIns="90000" tIns="45000" bIns="45000"/>
          <a:p>
            <a:pPr>
              <a:lnSpc>
                <a:spcPct val="100000"/>
              </a:lnSpc>
            </a:pPr>
            <a:r>
              <a:rPr b="0" lang="en-US" sz="8400" spc="-1" strike="noStrike">
                <a:solidFill>
                  <a:srgbClr val="000000"/>
                </a:solidFill>
                <a:uFill>
                  <a:solidFill>
                    <a:srgbClr val="ffffff"/>
                  </a:solidFill>
                </a:uFill>
                <a:latin typeface="Trebuchet MS"/>
              </a:rPr>
              <a:t>3/15/17</a:t>
            </a:r>
            <a:endParaRPr b="0" lang="en-US" sz="1400" spc="-1" strike="noStrike">
              <a:solidFill>
                <a:srgbClr val="000000"/>
              </a:solidFill>
              <a:uFill>
                <a:solidFill>
                  <a:srgbClr val="ffffff"/>
                </a:solidFill>
              </a:uFill>
              <a:latin typeface="Times New Roman"/>
            </a:endParaRPr>
          </a:p>
        </p:txBody>
      </p:sp>
      <p:sp>
        <p:nvSpPr>
          <p:cNvPr id="3" name="PlaceHolder 3"/>
          <p:cNvSpPr>
            <a:spLocks noGrp="1"/>
          </p:cNvSpPr>
          <p:nvPr>
            <p:ph type="ftr"/>
          </p:nvPr>
        </p:nvSpPr>
        <p:spPr>
          <a:xfrm>
            <a:off x="14371200" y="30086640"/>
            <a:ext cx="13319280" cy="1728000"/>
          </a:xfrm>
          <a:prstGeom prst="rect">
            <a:avLst/>
          </a:prstGeom>
        </p:spPr>
        <p:txBody>
          <a:bodyPr lIns="90000" rIns="90000" tIns="45000" bIns="45000"/>
          <a:p>
            <a:endParaRPr b="0" lang="en-US" sz="2400" spc="-1" strike="noStrike">
              <a:solidFill>
                <a:srgbClr val="000000"/>
              </a:solidFill>
              <a:uFill>
                <a:solidFill>
                  <a:srgbClr val="ffffff"/>
                </a:solidFill>
              </a:uFill>
              <a:latin typeface="Times New Roman"/>
            </a:endParaRPr>
          </a:p>
        </p:txBody>
      </p:sp>
      <p:sp>
        <p:nvSpPr>
          <p:cNvPr id="4" name="PlaceHolder 4"/>
          <p:cNvSpPr>
            <a:spLocks noGrp="1"/>
          </p:cNvSpPr>
          <p:nvPr>
            <p:ph type="sldNum"/>
          </p:nvPr>
        </p:nvSpPr>
        <p:spPr>
          <a:xfrm>
            <a:off x="30144600" y="30086640"/>
            <a:ext cx="9814320" cy="1728000"/>
          </a:xfrm>
          <a:prstGeom prst="rect">
            <a:avLst/>
          </a:prstGeom>
        </p:spPr>
        <p:txBody>
          <a:bodyPr lIns="90000" rIns="90000" tIns="45000" bIns="45000"/>
          <a:p>
            <a:pPr>
              <a:lnSpc>
                <a:spcPct val="100000"/>
              </a:lnSpc>
            </a:pPr>
            <a:fld id="{396C1D23-528E-4B52-BDFC-2419C14A7D84}" type="slidenum">
              <a:rPr b="0" lang="en-US" sz="8400" spc="-1" strike="noStrike">
                <a:solidFill>
                  <a:srgbClr val="000000"/>
                </a:solidFill>
                <a:uFill>
                  <a:solidFill>
                    <a:srgbClr val="ffffff"/>
                  </a:solidFill>
                </a:uFill>
                <a:latin typeface="Trebuchet MS"/>
              </a:rPr>
              <a:t>1</a:t>
            </a:fld>
            <a:endParaRPr b="0" lang="en-US" sz="1400" spc="-1" strike="noStrike">
              <a:solidFill>
                <a:srgbClr val="000000"/>
              </a:solidFill>
              <a:uFill>
                <a:solidFill>
                  <a:srgbClr val="ffffff"/>
                </a:solidFill>
              </a:uFill>
              <a:latin typeface="Times New Roman"/>
            </a:endParaRPr>
          </a:p>
        </p:txBody>
      </p:sp>
      <p:sp>
        <p:nvSpPr>
          <p:cNvPr id="5" name="PlaceHolder 5"/>
          <p:cNvSpPr>
            <a:spLocks noGrp="1"/>
          </p:cNvSpPr>
          <p:nvPr>
            <p:ph type="body"/>
          </p:nvPr>
        </p:nvSpPr>
        <p:spPr>
          <a:xfrm>
            <a:off x="2103120" y="7595640"/>
            <a:ext cx="37855800" cy="18826920"/>
          </a:xfrm>
          <a:prstGeom prst="rect">
            <a:avLst/>
          </a:prstGeom>
        </p:spPr>
        <p:txBody>
          <a:bodyPr lIns="0" rIns="0" tIns="0" bIns="0"/>
          <a:p>
            <a:pPr marL="432000" indent="-324000">
              <a:buClr>
                <a:srgbClr val="000000"/>
              </a:buClr>
              <a:buSzPct val="45000"/>
              <a:buFont typeface="Wingdings" charset="2"/>
              <a:buChar char=""/>
            </a:pPr>
            <a:r>
              <a:rPr b="0" lang="en-US" sz="14900" spc="-1" strike="noStrike">
                <a:solidFill>
                  <a:srgbClr val="000000"/>
                </a:solidFill>
                <a:uFill>
                  <a:solidFill>
                    <a:srgbClr val="ffffff"/>
                  </a:solidFill>
                </a:uFill>
                <a:latin typeface="Calibri"/>
              </a:rPr>
              <a:t>Click to edit the outline text format</a:t>
            </a:r>
            <a:endParaRPr b="0" lang="en-US" sz="149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11200" spc="-1" strike="noStrike">
                <a:solidFill>
                  <a:srgbClr val="000000"/>
                </a:solidFill>
                <a:uFill>
                  <a:solidFill>
                    <a:srgbClr val="ffffff"/>
                  </a:solidFill>
                </a:uFill>
                <a:latin typeface="Calibri"/>
              </a:rPr>
              <a:t>Second Outline Level</a:t>
            </a:r>
            <a:endParaRPr b="0" lang="en-US" sz="11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9300" spc="-1" strike="noStrike">
                <a:solidFill>
                  <a:srgbClr val="000000"/>
                </a:solidFill>
                <a:uFill>
                  <a:solidFill>
                    <a:srgbClr val="ffffff"/>
                  </a:solidFill>
                </a:uFill>
                <a:latin typeface="Calibri"/>
              </a:rPr>
              <a:t>Third Outline Level</a:t>
            </a:r>
            <a:endParaRPr b="0" lang="en-US" sz="93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9300" spc="-1" strike="noStrike">
                <a:solidFill>
                  <a:srgbClr val="000000"/>
                </a:solidFill>
                <a:uFill>
                  <a:solidFill>
                    <a:srgbClr val="ffffff"/>
                  </a:solidFill>
                </a:uFill>
                <a:latin typeface="Calibri"/>
              </a:rPr>
              <a:t>Fourth Outline Level</a:t>
            </a:r>
            <a:endParaRPr b="0" lang="en-US" sz="93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11545560" y="2503080"/>
            <a:ext cx="18951480" cy="1365480"/>
          </a:xfrm>
          <a:prstGeom prst="rect">
            <a:avLst/>
          </a:prstGeom>
          <a:noFill/>
          <a:ln>
            <a:noFill/>
          </a:ln>
        </p:spPr>
        <p:txBody>
          <a:bodyPr lIns="0" rIns="0" tIns="0" bIns="0"/>
          <a:p>
            <a:pPr algn="ctr">
              <a:lnSpc>
                <a:spcPct val="100000"/>
              </a:lnSpc>
            </a:pPr>
            <a:r>
              <a:rPr b="1" lang="en-US" sz="8000" spc="-1" strike="noStrike" cap="all">
                <a:solidFill>
                  <a:srgbClr val="000000"/>
                </a:solidFill>
                <a:uFill>
                  <a:solidFill>
                    <a:srgbClr val="ffffff"/>
                  </a:solidFill>
                </a:uFill>
                <a:latin typeface="Trebuchet MS"/>
              </a:rPr>
              <a:t>BREW.AI</a:t>
            </a:r>
            <a:endParaRPr b="0" lang="en-US" sz="8400" spc="-1" strike="noStrike">
              <a:solidFill>
                <a:srgbClr val="000000"/>
              </a:solidFill>
              <a:uFill>
                <a:solidFill>
                  <a:srgbClr val="ffffff"/>
                </a:solidFill>
              </a:uFill>
              <a:latin typeface="Calibri"/>
            </a:endParaRPr>
          </a:p>
        </p:txBody>
      </p:sp>
      <p:sp>
        <p:nvSpPr>
          <p:cNvPr id="46" name="TextShape 2"/>
          <p:cNvSpPr txBox="1"/>
          <p:nvPr/>
        </p:nvSpPr>
        <p:spPr>
          <a:xfrm>
            <a:off x="11545560" y="3868920"/>
            <a:ext cx="18951480" cy="1991160"/>
          </a:xfrm>
          <a:prstGeom prst="rect">
            <a:avLst/>
          </a:prstGeom>
          <a:noFill/>
          <a:ln>
            <a:noFill/>
          </a:ln>
        </p:spPr>
        <p:txBody>
          <a:bodyPr lIns="0" rIns="0" tIns="0" bIns="0"/>
          <a:p>
            <a:pPr algn="ctr">
              <a:lnSpc>
                <a:spcPct val="100000"/>
              </a:lnSpc>
            </a:pPr>
            <a:r>
              <a:rPr b="0" lang="en-US" sz="5400" spc="-1" strike="noStrike">
                <a:solidFill>
                  <a:srgbClr val="ff6600"/>
                </a:solidFill>
                <a:uFill>
                  <a:solidFill>
                    <a:srgbClr val="ffffff"/>
                  </a:solidFill>
                </a:uFill>
                <a:latin typeface="Trebuchet MS"/>
              </a:rPr>
              <a:t>The adaptive mead brewing solution</a:t>
            </a:r>
            <a:endParaRPr b="0" lang="en-US" sz="3200" spc="-1" strike="noStrike">
              <a:solidFill>
                <a:srgbClr val="000000"/>
              </a:solidFill>
              <a:uFill>
                <a:solidFill>
                  <a:srgbClr val="ffffff"/>
                </a:solidFill>
              </a:uFill>
              <a:latin typeface="Arial"/>
            </a:endParaRPr>
          </a:p>
        </p:txBody>
      </p:sp>
      <p:sp>
        <p:nvSpPr>
          <p:cNvPr id="47" name="CustomShape 3"/>
          <p:cNvSpPr/>
          <p:nvPr/>
        </p:nvSpPr>
        <p:spPr>
          <a:xfrm>
            <a:off x="11521440" y="13533120"/>
            <a:ext cx="9222120" cy="2017116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rPr>
              <a:t>PROJECT DESCTIPTION</a:t>
            </a:r>
            <a:endParaRPr b="0" lang="en-US" sz="1800" spc="-1" strike="noStrike">
              <a:solidFill>
                <a:srgbClr val="000000"/>
              </a:solidFill>
              <a:uFill>
                <a:solidFill>
                  <a:srgbClr val="ffffff"/>
                </a:solidFill>
              </a:uFill>
              <a:latin typeface="Arial"/>
            </a:endParaRPr>
          </a:p>
          <a:p>
            <a:pPr>
              <a:lnSpc>
                <a:spcPct val="100000"/>
              </a:lnSpc>
            </a:pPr>
            <a:r>
              <a:rPr b="0" lang="en-US" sz="4400" spc="-1" strike="noStrike">
                <a:solidFill>
                  <a:srgbClr val="000000"/>
                </a:solidFill>
                <a:uFill>
                  <a:solidFill>
                    <a:srgbClr val="ffffff"/>
                  </a:solidFill>
                </a:uFill>
                <a:latin typeface="Trebuchet MS"/>
              </a:rPr>
              <a:t>Body. Lorem ipsum dolor sit amet, consectetur adipiscing elit. Etiam tristique consequat laoreet. Nunc fermentum pulvinar ornare. Fusce ac nunc in leo blandit sagittis fermentum eu sem. Curabitur ligula odio, facilisis in tincidunt vel, scelerisque quis nulla. Vivamus interdum magna quis mauris facilisis ornare. Nunc eget lectus massa, quis ullamcorper libero. Pellentesque habitant morbi tristique senectus et netus et malesuada fames ac turpis egestas. Praesent volutpat ipsum eu justo aliquam lacinia. Sed interdum ipsum vitae dui dapibus pharetra. Donec ac eros et turpis mollis pharetra. Sed eu arcu neque. Integer auctor nibh eu sem viverra et consectetur justo tristique. Sed non urna</a:t>
            </a:r>
            <a:r>
              <a:rPr b="0" lang="en-US" sz="3000" spc="-1" strike="noStrike">
                <a:solidFill>
                  <a:srgbClr val="000000"/>
                </a:solidFill>
                <a:uFill>
                  <a:solidFill>
                    <a:srgbClr val="ffffff"/>
                  </a:solidFill>
                </a:uFill>
                <a:latin typeface="Trebuchet M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8" name="CustomShape 4"/>
          <p:cNvSpPr/>
          <p:nvPr/>
        </p:nvSpPr>
        <p:spPr>
          <a:xfrm>
            <a:off x="21305520" y="5486400"/>
            <a:ext cx="9222120" cy="1944000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rPr>
              <a:t>PROJECT FEATURES</a:t>
            </a: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4400" spc="-1" strike="noStrike">
                <a:solidFill>
                  <a:srgbClr val="000000"/>
                </a:solidFill>
                <a:uFill>
                  <a:solidFill>
                    <a:srgbClr val="ffffff"/>
                  </a:solidFill>
                </a:uFill>
                <a:latin typeface="Trebuchet MS"/>
              </a:rPr>
              <a:t>Nullam vehicula luctus augue, rutrum faucibus massa pharetra eu. Nulla facilisi. </a:t>
            </a: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4400" spc="-1" strike="noStrike">
                <a:solidFill>
                  <a:srgbClr val="000000"/>
                </a:solidFill>
                <a:uFill>
                  <a:solidFill>
                    <a:srgbClr val="ffffff"/>
                  </a:solidFill>
                </a:uFill>
                <a:latin typeface="Trebuchet MS"/>
              </a:rPr>
              <a:t>Sed posuere gravida felis, sed pulvinar urna suscipit et. Suspendisse diam tortor, mollis eu accumsan eget, elementum id justo. </a:t>
            </a: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4400" spc="-1" strike="noStrike">
                <a:solidFill>
                  <a:srgbClr val="000000"/>
                </a:solidFill>
                <a:uFill>
                  <a:solidFill>
                    <a:srgbClr val="ffffff"/>
                  </a:solidFill>
                </a:uFill>
                <a:latin typeface="Trebuchet MS"/>
              </a:rPr>
              <a:t>Vivamus pulvinar varius lacus, vel egestas ligula gravida volutpat. </a:t>
            </a: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4400" spc="-1" strike="noStrike">
                <a:solidFill>
                  <a:srgbClr val="000000"/>
                </a:solidFill>
                <a:uFill>
                  <a:solidFill>
                    <a:srgbClr val="ffffff"/>
                  </a:solidFill>
                </a:uFill>
                <a:latin typeface="Trebuchet MS"/>
              </a:rPr>
              <a:t>Aliquam varius augue at dui pulvinar iaculis. Nullam a nisl quam, quis lacinia augue. </a:t>
            </a: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Arial"/>
              <a:buChar char="•"/>
            </a:pPr>
            <a:r>
              <a:rPr b="0" lang="en-US" sz="4400" spc="-1" strike="noStrike">
                <a:solidFill>
                  <a:srgbClr val="000000"/>
                </a:solidFill>
                <a:uFill>
                  <a:solidFill>
                    <a:srgbClr val="ffffff"/>
                  </a:solidFill>
                </a:uFill>
                <a:latin typeface="Trebuchet MS"/>
              </a:rPr>
              <a:t>Nam tristique porttitor quam, in consequat urna condimentum eu.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9" name="CustomShape 5"/>
          <p:cNvSpPr/>
          <p:nvPr/>
        </p:nvSpPr>
        <p:spPr>
          <a:xfrm>
            <a:off x="744840" y="23418000"/>
            <a:ext cx="9222120" cy="7580160"/>
          </a:xfrm>
          <a:prstGeom prst="rect">
            <a:avLst/>
          </a:prstGeom>
          <a:solidFill>
            <a:schemeClr val="accent2">
              <a:lumMod val="20000"/>
              <a:lumOff val="8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8400" spc="-1" strike="noStrike">
                <a:solidFill>
                  <a:srgbClr val="000000"/>
                </a:solidFill>
                <a:uFill>
                  <a:solidFill>
                    <a:srgbClr val="ffffff"/>
                  </a:solidFill>
                </a:uFill>
                <a:latin typeface="Arial"/>
              </a:rPr>
              <a:t>HIGH LEVEL STATE MACHINE OF BATCH BREWING AND LEARNING</a:t>
            </a:r>
            <a:endParaRPr b="0" lang="en-US" sz="8400" spc="-1" strike="noStrike">
              <a:solidFill>
                <a:srgbClr val="000000"/>
              </a:solidFill>
              <a:uFill>
                <a:solidFill>
                  <a:srgbClr val="ffffff"/>
                </a:solidFill>
              </a:uFill>
              <a:latin typeface="Arial"/>
            </a:endParaRPr>
          </a:p>
        </p:txBody>
      </p:sp>
      <p:sp>
        <p:nvSpPr>
          <p:cNvPr id="50" name="CustomShape 6"/>
          <p:cNvSpPr/>
          <p:nvPr/>
        </p:nvSpPr>
        <p:spPr>
          <a:xfrm>
            <a:off x="970200" y="4330800"/>
            <a:ext cx="8562960" cy="2703312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rPr>
              <a:t>AI REQUIREMENTS</a:t>
            </a:r>
            <a:endParaRPr b="0" lang="en-US" sz="18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Trebuchet MS"/>
              </a:rPr>
              <a:t>Body. Lorem ipsum dolor sit amet, consectetur adipiscing elit. Etiam tristique consequat laoreet. Nunc fermentum pulvinar ornare. Fusce ac nunc in leo blandit sagittis fermentum eu sem. Curabitur ligula odio, facilisis in tincidunt vel, scelerisque quis nulla. Vivamus interdum magna quis mauris facilisis ornare. Nunc eget lectus massa, quis ullamcorper libero. Pellentesque habitant morbi tristique senectus et netus et malesuada fames ac turpis </a:t>
            </a:r>
            <a:r>
              <a:rPr b="0" lang="en-US" sz="3600" spc="-1" strike="noStrike">
                <a:solidFill>
                  <a:srgbClr val="000000"/>
                </a:solidFill>
                <a:uFill>
                  <a:solidFill>
                    <a:srgbClr val="ffffff"/>
                  </a:solidFill>
                </a:uFill>
                <a:latin typeface="Trebuchet M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4400" spc="-1" strike="noStrike">
                <a:solidFill>
                  <a:srgbClr val="ff6600"/>
                </a:solidFill>
                <a:uFill>
                  <a:solidFill>
                    <a:srgbClr val="ffffff"/>
                  </a:solidFill>
                </a:uFill>
                <a:latin typeface="Trebuchet MS"/>
              </a:rPr>
              <a:t>DESIGN CHOICES</a:t>
            </a:r>
            <a:endParaRPr b="0" lang="en-US" sz="18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Trebuchet MS"/>
              </a:rPr>
              <a:t>Urna aliquet mattis. Nunc quis enim lorem, aliquam consectetur justo. Ut interdum facilisis ante luctus tincidunt. Aenean vitae sapien nulla, sed dictum dui. Morbi diam lectus, porta id malesuada eu, consequat a ante. Nullam vitae varius est. Vivamus ac libero ut arcu accumsan convallis vitae vel leo</a:t>
            </a:r>
            <a:endParaRPr b="0" lang="en-US" sz="1800" spc="-1" strike="noStrike">
              <a:solidFill>
                <a:srgbClr val="000000"/>
              </a:solidFill>
              <a:uFill>
                <a:solidFill>
                  <a:srgbClr val="ffffff"/>
                </a:solidFill>
              </a:uFill>
              <a:latin typeface="Arial"/>
            </a:endParaRPr>
          </a:p>
          <a:p>
            <a:pPr>
              <a:lnSpc>
                <a:spcPct val="100000"/>
              </a:lnSpc>
            </a:pPr>
            <a:r>
              <a:rPr b="0" lang="en-US" sz="3000" spc="-1" strike="noStrike">
                <a:solidFill>
                  <a:srgbClr val="000000"/>
                </a:solidFill>
                <a:uFill>
                  <a:solidFill>
                    <a:srgbClr val="ffffff"/>
                  </a:solidFill>
                </a:uFill>
                <a:latin typeface="Trebuchet MS"/>
              </a:rPr>
              <a:t>. </a:t>
            </a:r>
            <a:endParaRPr b="0" lang="en-US" sz="1800" spc="-1" strike="noStrike">
              <a:solidFill>
                <a:srgbClr val="000000"/>
              </a:solidFill>
              <a:uFill>
                <a:solidFill>
                  <a:srgbClr val="ffffff"/>
                </a:solidFill>
              </a:uFill>
              <a:latin typeface="Arial"/>
            </a:endParaRPr>
          </a:p>
        </p:txBody>
      </p:sp>
      <p:sp>
        <p:nvSpPr>
          <p:cNvPr id="51" name="CustomShape 7"/>
          <p:cNvSpPr/>
          <p:nvPr/>
        </p:nvSpPr>
        <p:spPr>
          <a:xfrm>
            <a:off x="982800" y="2820960"/>
            <a:ext cx="8550360" cy="2103840"/>
          </a:xfrm>
          <a:prstGeom prst="rect">
            <a:avLst/>
          </a:prstGeom>
          <a:noFill/>
          <a:ln>
            <a:noFill/>
          </a:ln>
        </p:spPr>
        <p:style>
          <a:lnRef idx="0"/>
          <a:fillRef idx="0"/>
          <a:effectRef idx="0"/>
          <a:fontRef idx="minor"/>
        </p:style>
        <p:txBody>
          <a:bodyPr lIns="0" rIns="0" tIns="0" bIns="0"/>
          <a:p>
            <a:pPr>
              <a:lnSpc>
                <a:spcPct val="100000"/>
              </a:lnSpc>
            </a:pPr>
            <a:r>
              <a:rPr b="0" lang="en-US" sz="5400" spc="-1" strike="noStrike">
                <a:solidFill>
                  <a:srgbClr val="000000"/>
                </a:solidFill>
                <a:uFill>
                  <a:solidFill>
                    <a:srgbClr val="ffffff"/>
                  </a:solidFill>
                </a:uFill>
                <a:latin typeface="Trebuchet MS"/>
              </a:rPr>
              <a:t>The Learning  Algorithm</a:t>
            </a:r>
            <a:endParaRPr b="0" lang="en-US" sz="15300" spc="-1" strike="noStrike">
              <a:solidFill>
                <a:srgbClr val="000000"/>
              </a:solidFill>
              <a:uFill>
                <a:solidFill>
                  <a:srgbClr val="ffffff"/>
                </a:solidFill>
              </a:uFill>
              <a:latin typeface="Arial"/>
            </a:endParaRPr>
          </a:p>
        </p:txBody>
      </p:sp>
      <p:sp>
        <p:nvSpPr>
          <p:cNvPr id="52" name="CustomShape 8"/>
          <p:cNvSpPr/>
          <p:nvPr/>
        </p:nvSpPr>
        <p:spPr>
          <a:xfrm>
            <a:off x="32527800" y="14371560"/>
            <a:ext cx="8552160" cy="2146320"/>
          </a:xfrm>
          <a:prstGeom prst="rect">
            <a:avLst/>
          </a:prstGeom>
          <a:noFill/>
          <a:ln>
            <a:noFill/>
          </a:ln>
        </p:spPr>
        <p:style>
          <a:lnRef idx="0"/>
          <a:fillRef idx="0"/>
          <a:effectRef idx="0"/>
          <a:fontRef idx="minor"/>
        </p:style>
      </p:sp>
      <p:sp>
        <p:nvSpPr>
          <p:cNvPr id="53" name="CustomShape 9"/>
          <p:cNvSpPr/>
          <p:nvPr/>
        </p:nvSpPr>
        <p:spPr>
          <a:xfrm>
            <a:off x="32527800" y="14904720"/>
            <a:ext cx="8552160" cy="1009116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37321"/>
                </a:solidFill>
                <a:uFill>
                  <a:solidFill>
                    <a:srgbClr val="ffffff"/>
                  </a:solidFill>
                </a:uFill>
                <a:latin typeface="Trebuchet MS"/>
              </a:rPr>
              <a:t>BUSINESS APPLICATIONS</a:t>
            </a:r>
            <a:endParaRPr b="0" lang="en-US"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US" sz="4000" spc="-1" strike="noStrike">
                <a:solidFill>
                  <a:srgbClr val="ffffff"/>
                </a:solidFill>
                <a:uFill>
                  <a:solidFill>
                    <a:srgbClr val="ffffff"/>
                  </a:solidFill>
                </a:uFill>
                <a:latin typeface="Trebuchet MS"/>
              </a:rPr>
              <a:t>Nullam vehicula luctus augue, rutrum faucibus massa pharetra eu. Nulla facilisi. </a:t>
            </a:r>
            <a:endParaRPr b="0" lang="en-US"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US" sz="4000" spc="-1" strike="noStrike">
                <a:solidFill>
                  <a:srgbClr val="ffffff"/>
                </a:solidFill>
                <a:uFill>
                  <a:solidFill>
                    <a:srgbClr val="ffffff"/>
                  </a:solidFill>
                </a:uFill>
                <a:latin typeface="Trebuchet MS"/>
              </a:rPr>
              <a:t>Sed posuere gravida felis, sed pulvinar urna suscipit et. Suspendisse diam tortor, mollis eu accumsan eget, elementum id justo. </a:t>
            </a:r>
            <a:endParaRPr b="0" lang="en-US"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US" sz="4000" spc="-1" strike="noStrike">
                <a:solidFill>
                  <a:srgbClr val="ffffff"/>
                </a:solidFill>
                <a:uFill>
                  <a:solidFill>
                    <a:srgbClr val="ffffff"/>
                  </a:solidFill>
                </a:uFill>
                <a:latin typeface="Trebuchet MS"/>
              </a:rPr>
              <a:t>Vivamus pulvinar varius lacus, vel egestas ligula gravida volutpat. </a:t>
            </a:r>
            <a:endParaRPr b="0" lang="en-US"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US" sz="3000" spc="-1" strike="noStrike">
                <a:solidFill>
                  <a:srgbClr val="ffffff"/>
                </a:solidFill>
                <a:uFill>
                  <a:solidFill>
                    <a:srgbClr val="ffffff"/>
                  </a:solidFill>
                </a:uFill>
                <a:latin typeface="Trebuchet M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54" name="CustomShape 10"/>
          <p:cNvSpPr/>
          <p:nvPr/>
        </p:nvSpPr>
        <p:spPr>
          <a:xfrm>
            <a:off x="11260440" y="5221440"/>
            <a:ext cx="9222120" cy="7580160"/>
          </a:xfrm>
          <a:prstGeom prst="rect">
            <a:avLst/>
          </a:prstGeom>
          <a:solidFill>
            <a:schemeClr val="accent2">
              <a:lumMod val="20000"/>
              <a:lumOff val="8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8400" spc="-1" strike="noStrike">
                <a:solidFill>
                  <a:srgbClr val="000000"/>
                </a:solidFill>
                <a:uFill>
                  <a:solidFill>
                    <a:srgbClr val="ffffff"/>
                  </a:solidFill>
                </a:uFill>
                <a:latin typeface="Arial"/>
              </a:rPr>
              <a:t>PICTURE OF BETA</a:t>
            </a:r>
            <a:endParaRPr b="0" lang="en-US" sz="8400" spc="-1" strike="noStrike">
              <a:solidFill>
                <a:srgbClr val="000000"/>
              </a:solidFill>
              <a:uFill>
                <a:solidFill>
                  <a:srgbClr val="ffffff"/>
                </a:solidFill>
              </a:uFill>
              <a:latin typeface="Arial"/>
            </a:endParaRPr>
          </a:p>
        </p:txBody>
      </p:sp>
      <p:sp>
        <p:nvSpPr>
          <p:cNvPr id="55" name="CustomShape 11"/>
          <p:cNvSpPr/>
          <p:nvPr/>
        </p:nvSpPr>
        <p:spPr>
          <a:xfrm>
            <a:off x="21227400" y="22503600"/>
            <a:ext cx="9222120" cy="7580160"/>
          </a:xfrm>
          <a:prstGeom prst="rect">
            <a:avLst/>
          </a:prstGeom>
          <a:solidFill>
            <a:schemeClr val="accent2">
              <a:lumMod val="20000"/>
              <a:lumOff val="8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8400" spc="-1" strike="noStrike">
                <a:solidFill>
                  <a:srgbClr val="000000"/>
                </a:solidFill>
                <a:uFill>
                  <a:solidFill>
                    <a:srgbClr val="ffffff"/>
                  </a:solidFill>
                </a:uFill>
                <a:latin typeface="Arial"/>
              </a:rPr>
              <a:t>INTERFACE SCREENSHOTS</a:t>
            </a:r>
            <a:endParaRPr b="0" lang="en-US" sz="8400" spc="-1" strike="noStrike">
              <a:solidFill>
                <a:srgbClr val="000000"/>
              </a:solidFill>
              <a:uFill>
                <a:solidFill>
                  <a:srgbClr val="ffffff"/>
                </a:solidFill>
              </a:uFill>
              <a:latin typeface="Arial"/>
            </a:endParaRPr>
          </a:p>
        </p:txBody>
      </p:sp>
      <p:sp>
        <p:nvSpPr>
          <p:cNvPr id="56" name="CustomShape 12"/>
          <p:cNvSpPr/>
          <p:nvPr/>
        </p:nvSpPr>
        <p:spPr>
          <a:xfrm>
            <a:off x="32735520" y="3200400"/>
            <a:ext cx="8229600" cy="10241280"/>
          </a:xfrm>
          <a:prstGeom prst="rect">
            <a:avLst/>
          </a:prstGeom>
          <a:solidFill>
            <a:srgbClr val="729fcf"/>
          </a:solidFill>
          <a:ln>
            <a:solidFill>
              <a:srgbClr val="aea79f"/>
            </a:solidFill>
          </a:ln>
        </p:spPr>
        <p:style>
          <a:lnRef idx="0"/>
          <a:fillRef idx="0"/>
          <a:effectRef idx="0"/>
          <a:fontRef idx="minor"/>
        </p:style>
      </p:sp>
      <p:sp>
        <p:nvSpPr>
          <p:cNvPr id="57" name="TextShape 13"/>
          <p:cNvSpPr txBox="1"/>
          <p:nvPr/>
        </p:nvSpPr>
        <p:spPr>
          <a:xfrm>
            <a:off x="33320160" y="7955280"/>
            <a:ext cx="7223760" cy="5209560"/>
          </a:xfrm>
          <a:prstGeom prst="rect">
            <a:avLst/>
          </a:prstGeom>
          <a:noFill/>
          <a:ln>
            <a:noFill/>
          </a:ln>
        </p:spPr>
        <p:txBody>
          <a:bodyPr lIns="90000" rIns="90000" tIns="45000" bIns="45000"/>
          <a:p>
            <a:r>
              <a:rPr b="0" lang="en-US" sz="3600" spc="-1" strike="noStrike">
                <a:solidFill>
                  <a:srgbClr val="000000"/>
                </a:solidFill>
                <a:uFill>
                  <a:solidFill>
                    <a:srgbClr val="ffffff"/>
                  </a:solidFill>
                </a:uFill>
                <a:latin typeface="Arial"/>
              </a:rPr>
              <a:t>TEAM MEMBERS</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rPr>
              <a:t>Cody Holliday</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rPr>
              <a:t>Aravind Parasurama</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rPr>
              <a:t>Connor Yates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rPr>
              <a:t>PROJECT MENTOR</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rPr>
              <a:t>Dale McCauley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rPr>
              <a:t>SPONSOR</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rPr>
              <a:t>College of Business InnovationX</a:t>
            </a:r>
            <a:endParaRPr b="0" lang="en-US" sz="1800" spc="-1" strike="noStrike">
              <a:solidFill>
                <a:srgbClr val="000000"/>
              </a:solidFill>
              <a:uFill>
                <a:solidFill>
                  <a:srgbClr val="ffffff"/>
                </a:solidFill>
              </a:uFill>
              <a:latin typeface="Arial"/>
            </a:endParaRPr>
          </a:p>
        </p:txBody>
      </p:sp>
      <p:sp>
        <p:nvSpPr>
          <p:cNvPr id="58" name="TextShape 14"/>
          <p:cNvSpPr txBox="1"/>
          <p:nvPr/>
        </p:nvSpPr>
        <p:spPr>
          <a:xfrm>
            <a:off x="33375600" y="5088240"/>
            <a:ext cx="6949440" cy="855360"/>
          </a:xfrm>
          <a:prstGeom prst="rect">
            <a:avLst/>
          </a:prstGeom>
          <a:noFill/>
          <a:ln>
            <a:noFill/>
          </a:ln>
        </p:spPr>
        <p:txBody>
          <a:bodyPr lIns="90000" rIns="90000" tIns="45000" bIns="45000"/>
          <a:p>
            <a:r>
              <a:rPr b="0" lang="en-US" sz="5400" spc="-1" strike="noStrike">
                <a:solidFill>
                  <a:srgbClr val="000000"/>
                </a:solidFill>
                <a:uFill>
                  <a:solidFill>
                    <a:srgbClr val="ffffff"/>
                  </a:solidFill>
                </a:uFill>
                <a:latin typeface="Arial"/>
              </a:rPr>
              <a:t>TEAM PICTURE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392</TotalTime>
  <Application>LibreOffice/5.1.6.2$Linux_X86_64 LibreOffice_project/10m0$Build-2</Application>
  <Words>1146</Words>
  <Paragraphs>30</Paragraphs>
  <Company>Oregon State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2015-11-20T18:35:10Z</dcterms:created>
  <dc:creator>Jack Forkey</dc:creator>
  <dc:description/>
  <dc:language>en-US</dc:language>
  <cp:lastModifiedBy/>
  <cp:lastPrinted>2015-11-21T00:07:10Z</cp:lastPrinted>
  <dcterms:modified xsi:type="dcterms:W3CDTF">2017-03-15T16:22:20Z</dcterms:modified>
  <cp:revision>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Oregon State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