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3"/>
  </p:notesMasterIdLst>
  <p:sldIdLst>
    <p:sldId id="256" r:id="rId2"/>
  </p:sldIdLst>
  <p:sldSz cx="42062400" cy="32461200"/>
  <p:notesSz cx="6858000" cy="9144000"/>
  <p:defaultTextStyle>
    <a:defPPr>
      <a:defRPr lang="en-US"/>
    </a:defPPr>
    <a:lvl1pPr marL="0" algn="l" defTabSz="2127945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1pPr>
    <a:lvl2pPr marL="2127945" algn="l" defTabSz="2127945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2pPr>
    <a:lvl3pPr marL="4255891" algn="l" defTabSz="2127945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3pPr>
    <a:lvl4pPr marL="6383832" algn="l" defTabSz="2127945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4pPr>
    <a:lvl5pPr marL="8511763" algn="l" defTabSz="2127945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5pPr>
    <a:lvl6pPr marL="10639704" algn="l" defTabSz="2127945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6pPr>
    <a:lvl7pPr marL="12767649" algn="l" defTabSz="2127945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7pPr>
    <a:lvl8pPr marL="14895595" algn="l" defTabSz="2127945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8pPr>
    <a:lvl9pPr marL="17023540" algn="l" defTabSz="2127945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3" d="100"/>
          <a:sy n="33" d="100"/>
        </p:scale>
        <p:origin x="-1408" y="-384"/>
      </p:cViewPr>
      <p:guideLst>
        <p:guide orient="horz" pos="10224"/>
        <p:guide pos="132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>
      <p:cViewPr varScale="1">
        <p:scale>
          <a:sx n="137" d="100"/>
          <a:sy n="137" d="100"/>
        </p:scale>
        <p:origin x="-260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rebuchet MS"/>
              </a:defRPr>
            </a:lvl1pPr>
          </a:lstStyle>
          <a:p>
            <a:fld id="{11811999-C00D-D148-9515-4B523907BF8B}" type="datetimeFigureOut">
              <a:rPr lang="en-US" smtClean="0"/>
              <a:pPr/>
              <a:t>10/11/16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685800"/>
            <a:ext cx="4441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rebuchet MS"/>
              </a:defRPr>
            </a:lvl1pPr>
          </a:lstStyle>
          <a:p>
            <a:fld id="{90532FFD-E133-9B4C-8B0E-7EACF4A3E5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2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27945" rtl="0" eaLnBrk="1" latinLnBrk="0" hangingPunct="1">
      <a:defRPr sz="5600" kern="1200">
        <a:solidFill>
          <a:schemeClr val="tx1"/>
        </a:solidFill>
        <a:latin typeface="Trebuchet MS"/>
        <a:ea typeface="+mn-ea"/>
        <a:cs typeface="+mn-cs"/>
      </a:defRPr>
    </a:lvl1pPr>
    <a:lvl2pPr marL="2127945" algn="l" defTabSz="2127945" rtl="0" eaLnBrk="1" latinLnBrk="0" hangingPunct="1">
      <a:defRPr sz="5600" kern="1200">
        <a:solidFill>
          <a:schemeClr val="tx1"/>
        </a:solidFill>
        <a:latin typeface="Trebuchet MS"/>
        <a:ea typeface="+mn-ea"/>
        <a:cs typeface="+mn-cs"/>
      </a:defRPr>
    </a:lvl2pPr>
    <a:lvl3pPr marL="4255891" algn="l" defTabSz="2127945" rtl="0" eaLnBrk="1" latinLnBrk="0" hangingPunct="1">
      <a:defRPr sz="5600" kern="1200">
        <a:solidFill>
          <a:schemeClr val="tx1"/>
        </a:solidFill>
        <a:latin typeface="Trebuchet MS"/>
        <a:ea typeface="+mn-ea"/>
        <a:cs typeface="+mn-cs"/>
      </a:defRPr>
    </a:lvl3pPr>
    <a:lvl4pPr marL="6383832" algn="l" defTabSz="2127945" rtl="0" eaLnBrk="1" latinLnBrk="0" hangingPunct="1">
      <a:defRPr sz="5600" kern="1200">
        <a:solidFill>
          <a:schemeClr val="tx1"/>
        </a:solidFill>
        <a:latin typeface="Trebuchet MS"/>
        <a:ea typeface="+mn-ea"/>
        <a:cs typeface="+mn-cs"/>
      </a:defRPr>
    </a:lvl4pPr>
    <a:lvl5pPr marL="8511763" algn="l" defTabSz="2127945" rtl="0" eaLnBrk="1" latinLnBrk="0" hangingPunct="1">
      <a:defRPr sz="5600" kern="1200">
        <a:solidFill>
          <a:schemeClr val="tx1"/>
        </a:solidFill>
        <a:latin typeface="Trebuchet MS"/>
        <a:ea typeface="+mn-ea"/>
        <a:cs typeface="+mn-cs"/>
      </a:defRPr>
    </a:lvl5pPr>
    <a:lvl6pPr marL="10639704" algn="l" defTabSz="212794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6pPr>
    <a:lvl7pPr marL="12767649" algn="l" defTabSz="212794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7pPr>
    <a:lvl8pPr marL="14895595" algn="l" defTabSz="212794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8pPr>
    <a:lvl9pPr marL="17023540" algn="l" defTabSz="212794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32FFD-E133-9B4C-8B0E-7EACF4A3E5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73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4680" y="10084014"/>
            <a:ext cx="35753040" cy="695811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9360" y="18394680"/>
            <a:ext cx="29443680" cy="82956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rebuchet MS"/>
              </a:defRPr>
            </a:lvl1pPr>
            <a:lvl2pPr marL="2128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57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386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514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643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772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900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029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03120" y="30086735"/>
            <a:ext cx="9814560" cy="172825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</a:defRPr>
            </a:lvl1pPr>
          </a:lstStyle>
          <a:p>
            <a:fld id="{AF375AC4-5B7D-9C4F-B1FA-D66CB10E4D04}" type="datetimeFigureOut">
              <a:rPr lang="en-US" smtClean="0"/>
              <a:pPr/>
              <a:t>10/11/16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371320" y="30086735"/>
            <a:ext cx="13319760" cy="172825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144720" y="30086735"/>
            <a:ext cx="9814560" cy="172825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7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0" y="1299953"/>
            <a:ext cx="37856160" cy="5410200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120" y="7574282"/>
            <a:ext cx="37856160" cy="2142289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Trebuchet MS"/>
              </a:defRPr>
            </a:lvl1pPr>
            <a:lvl2pPr>
              <a:defRPr>
                <a:latin typeface="Trebuchet MS"/>
              </a:defRPr>
            </a:lvl2pPr>
            <a:lvl3pPr>
              <a:defRPr>
                <a:latin typeface="Trebuchet MS"/>
              </a:defRPr>
            </a:lvl3pPr>
            <a:lvl4pPr>
              <a:defRPr>
                <a:latin typeface="Trebuchet MS"/>
              </a:defRPr>
            </a:lvl4pPr>
            <a:lvl5pPr>
              <a:defRPr>
                <a:latin typeface="Trebuchet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03120" y="30086735"/>
            <a:ext cx="9814560" cy="172825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</a:defRPr>
            </a:lvl1pPr>
          </a:lstStyle>
          <a:p>
            <a:fld id="{AF375AC4-5B7D-9C4F-B1FA-D66CB10E4D04}" type="datetimeFigureOut">
              <a:rPr lang="en-US" smtClean="0"/>
              <a:pPr/>
              <a:t>10/11/16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371320" y="30086735"/>
            <a:ext cx="13319760" cy="172825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144720" y="30086735"/>
            <a:ext cx="9814560" cy="172825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</a:defRPr>
            </a:lvl1pPr>
          </a:lstStyle>
          <a:p>
            <a:fld id="{1B640E58-0D85-0849-BCD8-25BB922D4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85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495240" y="1299960"/>
            <a:ext cx="9464040" cy="2769721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Trebuchet M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120" y="1299960"/>
            <a:ext cx="27691080" cy="2769721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Trebuchet MS"/>
              </a:defRPr>
            </a:lvl1pPr>
            <a:lvl2pPr>
              <a:defRPr>
                <a:latin typeface="Trebuchet MS"/>
              </a:defRPr>
            </a:lvl2pPr>
            <a:lvl3pPr>
              <a:defRPr>
                <a:latin typeface="Trebuchet MS"/>
              </a:defRPr>
            </a:lvl3pPr>
            <a:lvl4pPr>
              <a:defRPr>
                <a:latin typeface="Trebuchet MS"/>
              </a:defRPr>
            </a:lvl4pPr>
            <a:lvl5pPr>
              <a:defRPr>
                <a:latin typeface="Trebuchet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03120" y="30086735"/>
            <a:ext cx="9814560" cy="172825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</a:defRPr>
            </a:lvl1pPr>
          </a:lstStyle>
          <a:p>
            <a:fld id="{AF375AC4-5B7D-9C4F-B1FA-D66CB10E4D04}" type="datetimeFigureOut">
              <a:rPr lang="en-US" smtClean="0"/>
              <a:pPr/>
              <a:t>10/11/16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371320" y="30086735"/>
            <a:ext cx="13319760" cy="172825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144720" y="30086735"/>
            <a:ext cx="9814560" cy="172825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</a:defRPr>
            </a:lvl1pPr>
          </a:lstStyle>
          <a:p>
            <a:fld id="{1B640E58-0D85-0849-BCD8-25BB922D4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29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0" y="1299953"/>
            <a:ext cx="37856160" cy="5410200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3120" y="7574282"/>
            <a:ext cx="37856160" cy="21422892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</a:defRPr>
            </a:lvl1pPr>
            <a:lvl2pPr>
              <a:defRPr>
                <a:latin typeface="Trebuchet MS"/>
              </a:defRPr>
            </a:lvl2pPr>
            <a:lvl3pPr>
              <a:defRPr>
                <a:latin typeface="Trebuchet MS"/>
              </a:defRPr>
            </a:lvl3pPr>
            <a:lvl4pPr>
              <a:defRPr>
                <a:latin typeface="Trebuchet MS"/>
              </a:defRPr>
            </a:lvl4pPr>
            <a:lvl5pPr>
              <a:defRPr>
                <a:latin typeface="Trebuchet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03120" y="30086735"/>
            <a:ext cx="9814560" cy="172825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</a:defRPr>
            </a:lvl1pPr>
          </a:lstStyle>
          <a:p>
            <a:fld id="{AF375AC4-5B7D-9C4F-B1FA-D66CB10E4D04}" type="datetimeFigureOut">
              <a:rPr lang="en-US" smtClean="0"/>
              <a:pPr/>
              <a:t>10/11/16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371320" y="30086735"/>
            <a:ext cx="13319760" cy="172825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144720" y="30086735"/>
            <a:ext cx="9814560" cy="172825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</a:defRPr>
            </a:lvl1pPr>
          </a:lstStyle>
          <a:p>
            <a:fld id="{1B640E58-0D85-0849-BCD8-25BB922D4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3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2640" y="20859339"/>
            <a:ext cx="35753040" cy="6447155"/>
          </a:xfrm>
          <a:prstGeom prst="rect">
            <a:avLst/>
          </a:prstGeom>
        </p:spPr>
        <p:txBody>
          <a:bodyPr anchor="t"/>
          <a:lstStyle>
            <a:lvl1pPr algn="l">
              <a:defRPr sz="18600" b="1" cap="all">
                <a:latin typeface="Trebuchet M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2640" y="13758453"/>
            <a:ext cx="35753040" cy="710088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  <a:latin typeface="Trebuchet MS"/>
              </a:defRPr>
            </a:lvl1pPr>
            <a:lvl2pPr marL="2128714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4257428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3pPr>
            <a:lvl4pPr marL="6386137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4pPr>
            <a:lvl5pPr marL="8514846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5pPr>
            <a:lvl6pPr marL="1064356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6pPr>
            <a:lvl7pPr marL="12772274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7pPr>
            <a:lvl8pPr marL="14900988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8pPr>
            <a:lvl9pPr marL="17029701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03120" y="30086735"/>
            <a:ext cx="9814560" cy="172825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</a:defRPr>
            </a:lvl1pPr>
          </a:lstStyle>
          <a:p>
            <a:fld id="{AF375AC4-5B7D-9C4F-B1FA-D66CB10E4D04}" type="datetimeFigureOut">
              <a:rPr lang="en-US" smtClean="0"/>
              <a:pPr/>
              <a:t>10/11/16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371320" y="30086735"/>
            <a:ext cx="13319760" cy="172825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144720" y="30086735"/>
            <a:ext cx="9814560" cy="172825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</a:defRPr>
            </a:lvl1pPr>
          </a:lstStyle>
          <a:p>
            <a:fld id="{1B640E58-0D85-0849-BCD8-25BB922D4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0" y="1299953"/>
            <a:ext cx="37856160" cy="5410200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120" y="7574282"/>
            <a:ext cx="18577560" cy="21422892"/>
          </a:xfrm>
          <a:prstGeom prst="rect">
            <a:avLst/>
          </a:prstGeom>
        </p:spPr>
        <p:txBody>
          <a:bodyPr/>
          <a:lstStyle>
            <a:lvl1pPr>
              <a:defRPr sz="13000">
                <a:latin typeface="Trebuchet MS"/>
              </a:defRPr>
            </a:lvl1pPr>
            <a:lvl2pPr>
              <a:defRPr sz="11200">
                <a:latin typeface="Trebuchet MS"/>
              </a:defRPr>
            </a:lvl2pPr>
            <a:lvl3pPr>
              <a:defRPr sz="9300">
                <a:latin typeface="Trebuchet MS"/>
              </a:defRPr>
            </a:lvl3pPr>
            <a:lvl4pPr>
              <a:defRPr sz="8400">
                <a:latin typeface="Trebuchet MS"/>
              </a:defRPr>
            </a:lvl4pPr>
            <a:lvl5pPr>
              <a:defRPr sz="8400">
                <a:latin typeface="Trebuchet MS"/>
              </a:defRPr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81720" y="7574282"/>
            <a:ext cx="18577560" cy="21422892"/>
          </a:xfrm>
          <a:prstGeom prst="rect">
            <a:avLst/>
          </a:prstGeom>
        </p:spPr>
        <p:txBody>
          <a:bodyPr/>
          <a:lstStyle>
            <a:lvl1pPr>
              <a:defRPr sz="13000">
                <a:latin typeface="Trebuchet MS"/>
              </a:defRPr>
            </a:lvl1pPr>
            <a:lvl2pPr>
              <a:defRPr sz="11200">
                <a:latin typeface="Trebuchet MS"/>
              </a:defRPr>
            </a:lvl2pPr>
            <a:lvl3pPr>
              <a:defRPr sz="9300">
                <a:latin typeface="Trebuchet MS"/>
              </a:defRPr>
            </a:lvl3pPr>
            <a:lvl4pPr>
              <a:defRPr sz="8400">
                <a:latin typeface="Trebuchet MS"/>
              </a:defRPr>
            </a:lvl4pPr>
            <a:lvl5pPr>
              <a:defRPr sz="8400">
                <a:latin typeface="Trebuchet MS"/>
              </a:defRPr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03120" y="30086735"/>
            <a:ext cx="9814560" cy="172825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</a:defRPr>
            </a:lvl1pPr>
          </a:lstStyle>
          <a:p>
            <a:fld id="{AF375AC4-5B7D-9C4F-B1FA-D66CB10E4D04}" type="datetimeFigureOut">
              <a:rPr lang="en-US" smtClean="0"/>
              <a:pPr/>
              <a:t>10/11/16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1320" y="30086735"/>
            <a:ext cx="13319760" cy="172825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44720" y="30086735"/>
            <a:ext cx="9814560" cy="172825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</a:defRPr>
            </a:lvl1pPr>
          </a:lstStyle>
          <a:p>
            <a:fld id="{1B640E58-0D85-0849-BCD8-25BB922D4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5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0" y="1299953"/>
            <a:ext cx="37856160" cy="5410200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120" y="7266201"/>
            <a:ext cx="18584865" cy="30282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200" b="1">
                <a:latin typeface="Trebuchet MS"/>
              </a:defRPr>
            </a:lvl1pPr>
            <a:lvl2pPr marL="2128714" indent="0">
              <a:buNone/>
              <a:defRPr sz="9300" b="1"/>
            </a:lvl2pPr>
            <a:lvl3pPr marL="4257428" indent="0">
              <a:buNone/>
              <a:defRPr sz="8400" b="1"/>
            </a:lvl3pPr>
            <a:lvl4pPr marL="6386137" indent="0">
              <a:buNone/>
              <a:defRPr sz="7500" b="1"/>
            </a:lvl4pPr>
            <a:lvl5pPr marL="8514846" indent="0">
              <a:buNone/>
              <a:defRPr sz="7500" b="1"/>
            </a:lvl5pPr>
            <a:lvl6pPr marL="10643560" indent="0">
              <a:buNone/>
              <a:defRPr sz="7500" b="1"/>
            </a:lvl6pPr>
            <a:lvl7pPr marL="12772274" indent="0">
              <a:buNone/>
              <a:defRPr sz="7500" b="1"/>
            </a:lvl7pPr>
            <a:lvl8pPr marL="14900988" indent="0">
              <a:buNone/>
              <a:defRPr sz="7500" b="1"/>
            </a:lvl8pPr>
            <a:lvl9pPr marL="17029701" indent="0">
              <a:buNone/>
              <a:defRPr sz="75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3120" y="10294408"/>
            <a:ext cx="18584865" cy="18702763"/>
          </a:xfrm>
          <a:prstGeom prst="rect">
            <a:avLst/>
          </a:prstGeom>
        </p:spPr>
        <p:txBody>
          <a:bodyPr/>
          <a:lstStyle>
            <a:lvl1pPr>
              <a:defRPr sz="11200">
                <a:latin typeface="Trebuchet MS"/>
              </a:defRPr>
            </a:lvl1pPr>
            <a:lvl2pPr>
              <a:defRPr sz="9300">
                <a:latin typeface="Trebuchet MS"/>
              </a:defRPr>
            </a:lvl2pPr>
            <a:lvl3pPr>
              <a:defRPr sz="8400">
                <a:latin typeface="Trebuchet MS"/>
              </a:defRPr>
            </a:lvl3pPr>
            <a:lvl4pPr>
              <a:defRPr sz="7500">
                <a:latin typeface="Trebuchet MS"/>
              </a:defRPr>
            </a:lvl4pPr>
            <a:lvl5pPr>
              <a:defRPr sz="7500">
                <a:latin typeface="Trebuchet MS"/>
              </a:defRPr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67127" y="7266201"/>
            <a:ext cx="18592165" cy="30282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200" b="1">
                <a:latin typeface="Trebuchet MS"/>
              </a:defRPr>
            </a:lvl1pPr>
            <a:lvl2pPr marL="2128714" indent="0">
              <a:buNone/>
              <a:defRPr sz="9300" b="1"/>
            </a:lvl2pPr>
            <a:lvl3pPr marL="4257428" indent="0">
              <a:buNone/>
              <a:defRPr sz="8400" b="1"/>
            </a:lvl3pPr>
            <a:lvl4pPr marL="6386137" indent="0">
              <a:buNone/>
              <a:defRPr sz="7500" b="1"/>
            </a:lvl4pPr>
            <a:lvl5pPr marL="8514846" indent="0">
              <a:buNone/>
              <a:defRPr sz="7500" b="1"/>
            </a:lvl5pPr>
            <a:lvl6pPr marL="10643560" indent="0">
              <a:buNone/>
              <a:defRPr sz="7500" b="1"/>
            </a:lvl6pPr>
            <a:lvl7pPr marL="12772274" indent="0">
              <a:buNone/>
              <a:defRPr sz="7500" b="1"/>
            </a:lvl7pPr>
            <a:lvl8pPr marL="14900988" indent="0">
              <a:buNone/>
              <a:defRPr sz="7500" b="1"/>
            </a:lvl8pPr>
            <a:lvl9pPr marL="17029701" indent="0">
              <a:buNone/>
              <a:defRPr sz="75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367127" y="10294408"/>
            <a:ext cx="18592165" cy="18702763"/>
          </a:xfrm>
          <a:prstGeom prst="rect">
            <a:avLst/>
          </a:prstGeom>
        </p:spPr>
        <p:txBody>
          <a:bodyPr/>
          <a:lstStyle>
            <a:lvl1pPr>
              <a:defRPr sz="11200">
                <a:latin typeface="Trebuchet MS"/>
              </a:defRPr>
            </a:lvl1pPr>
            <a:lvl2pPr>
              <a:defRPr sz="9300">
                <a:latin typeface="Trebuchet MS"/>
              </a:defRPr>
            </a:lvl2pPr>
            <a:lvl3pPr>
              <a:defRPr sz="8400">
                <a:latin typeface="Trebuchet MS"/>
              </a:defRPr>
            </a:lvl3pPr>
            <a:lvl4pPr>
              <a:defRPr sz="7500">
                <a:latin typeface="Trebuchet MS"/>
              </a:defRPr>
            </a:lvl4pPr>
            <a:lvl5pPr>
              <a:defRPr sz="7500">
                <a:latin typeface="Trebuchet MS"/>
              </a:defRPr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103120" y="30086735"/>
            <a:ext cx="9814560" cy="172825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</a:defRPr>
            </a:lvl1pPr>
          </a:lstStyle>
          <a:p>
            <a:fld id="{AF375AC4-5B7D-9C4F-B1FA-D66CB10E4D04}" type="datetimeFigureOut">
              <a:rPr lang="en-US" smtClean="0"/>
              <a:pPr/>
              <a:t>10/11/16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371320" y="30086735"/>
            <a:ext cx="13319760" cy="172825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0144720" y="30086735"/>
            <a:ext cx="9814560" cy="172825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</a:defRPr>
            </a:lvl1pPr>
          </a:lstStyle>
          <a:p>
            <a:fld id="{1B640E58-0D85-0849-BCD8-25BB922D4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3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0" y="1299953"/>
            <a:ext cx="37856160" cy="5410200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103120" y="30086735"/>
            <a:ext cx="9814560" cy="172825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</a:defRPr>
            </a:lvl1pPr>
          </a:lstStyle>
          <a:p>
            <a:fld id="{AF375AC4-5B7D-9C4F-B1FA-D66CB10E4D04}" type="datetimeFigureOut">
              <a:rPr lang="en-US" smtClean="0"/>
              <a:pPr/>
              <a:t>10/11/16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371320" y="30086735"/>
            <a:ext cx="13319760" cy="172825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144720" y="30086735"/>
            <a:ext cx="9814560" cy="172825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</a:defRPr>
            </a:lvl1pPr>
          </a:lstStyle>
          <a:p>
            <a:fld id="{1B640E58-0D85-0849-BCD8-25BB922D4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6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103120" y="30086735"/>
            <a:ext cx="9814560" cy="172825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</a:defRPr>
            </a:lvl1pPr>
          </a:lstStyle>
          <a:p>
            <a:fld id="{AF375AC4-5B7D-9C4F-B1FA-D66CB10E4D04}" type="datetimeFigureOut">
              <a:rPr lang="en-US" smtClean="0"/>
              <a:pPr/>
              <a:t>10/11/16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371320" y="30086735"/>
            <a:ext cx="13319760" cy="172825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144720" y="30086735"/>
            <a:ext cx="9814560" cy="172825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</a:defRPr>
            </a:lvl1pPr>
          </a:lstStyle>
          <a:p>
            <a:fld id="{1B640E58-0D85-0849-BCD8-25BB922D4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2" y="1292437"/>
            <a:ext cx="13838240" cy="5500370"/>
          </a:xfrm>
          <a:prstGeom prst="rect">
            <a:avLst/>
          </a:prstGeom>
        </p:spPr>
        <p:txBody>
          <a:bodyPr anchor="b"/>
          <a:lstStyle>
            <a:lvl1pPr algn="l">
              <a:defRPr sz="9300" b="1">
                <a:latin typeface="Trebuchet M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5230" y="1292448"/>
            <a:ext cx="23514050" cy="27704735"/>
          </a:xfrm>
          <a:prstGeom prst="rect">
            <a:avLst/>
          </a:prstGeom>
        </p:spPr>
        <p:txBody>
          <a:bodyPr/>
          <a:lstStyle>
            <a:lvl1pPr>
              <a:defRPr sz="14900">
                <a:latin typeface="Trebuchet MS"/>
              </a:defRPr>
            </a:lvl1pPr>
            <a:lvl2pPr>
              <a:defRPr sz="13000">
                <a:latin typeface="Trebuchet MS"/>
              </a:defRPr>
            </a:lvl2pPr>
            <a:lvl3pPr>
              <a:defRPr sz="11200">
                <a:latin typeface="Trebuchet MS"/>
              </a:defRPr>
            </a:lvl3pPr>
            <a:lvl4pPr>
              <a:defRPr sz="9300">
                <a:latin typeface="Trebuchet MS"/>
              </a:defRPr>
            </a:lvl4pPr>
            <a:lvl5pPr>
              <a:defRPr sz="9300">
                <a:latin typeface="Trebuchet MS"/>
              </a:defRPr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3122" y="6792818"/>
            <a:ext cx="13838240" cy="22204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500">
                <a:latin typeface="Trebuchet MS"/>
              </a:defRPr>
            </a:lvl1pPr>
            <a:lvl2pPr marL="2128714" indent="0">
              <a:buNone/>
              <a:defRPr sz="5600"/>
            </a:lvl2pPr>
            <a:lvl3pPr marL="4257428" indent="0">
              <a:buNone/>
              <a:defRPr sz="4700"/>
            </a:lvl3pPr>
            <a:lvl4pPr marL="6386137" indent="0">
              <a:buNone/>
              <a:defRPr sz="4200"/>
            </a:lvl4pPr>
            <a:lvl5pPr marL="8514846" indent="0">
              <a:buNone/>
              <a:defRPr sz="4200"/>
            </a:lvl5pPr>
            <a:lvl6pPr marL="10643560" indent="0">
              <a:buNone/>
              <a:defRPr sz="4200"/>
            </a:lvl6pPr>
            <a:lvl7pPr marL="12772274" indent="0">
              <a:buNone/>
              <a:defRPr sz="4200"/>
            </a:lvl7pPr>
            <a:lvl8pPr marL="14900988" indent="0">
              <a:buNone/>
              <a:defRPr sz="4200"/>
            </a:lvl8pPr>
            <a:lvl9pPr marL="17029701" indent="0">
              <a:buNone/>
              <a:defRPr sz="4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03120" y="30086735"/>
            <a:ext cx="9814560" cy="172825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</a:defRPr>
            </a:lvl1pPr>
          </a:lstStyle>
          <a:p>
            <a:fld id="{AF375AC4-5B7D-9C4F-B1FA-D66CB10E4D04}" type="datetimeFigureOut">
              <a:rPr lang="en-US" smtClean="0"/>
              <a:pPr/>
              <a:t>10/11/16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1320" y="30086735"/>
            <a:ext cx="13319760" cy="172825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44720" y="30086735"/>
            <a:ext cx="9814560" cy="172825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4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4525" y="22722840"/>
            <a:ext cx="25237440" cy="2682560"/>
          </a:xfrm>
          <a:prstGeom prst="rect">
            <a:avLst/>
          </a:prstGeom>
        </p:spPr>
        <p:txBody>
          <a:bodyPr anchor="b"/>
          <a:lstStyle>
            <a:lvl1pPr algn="l">
              <a:defRPr sz="9300" b="1">
                <a:latin typeface="Trebuchet M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44525" y="2900468"/>
            <a:ext cx="25237440" cy="194767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900">
                <a:latin typeface="Trebuchet MS"/>
              </a:defRPr>
            </a:lvl1pPr>
            <a:lvl2pPr marL="2128714" indent="0">
              <a:buNone/>
              <a:defRPr sz="13000"/>
            </a:lvl2pPr>
            <a:lvl3pPr marL="4257428" indent="0">
              <a:buNone/>
              <a:defRPr sz="11200"/>
            </a:lvl3pPr>
            <a:lvl4pPr marL="6386137" indent="0">
              <a:buNone/>
              <a:defRPr sz="9300"/>
            </a:lvl4pPr>
            <a:lvl5pPr marL="8514846" indent="0">
              <a:buNone/>
              <a:defRPr sz="9300"/>
            </a:lvl5pPr>
            <a:lvl6pPr marL="10643560" indent="0">
              <a:buNone/>
              <a:defRPr sz="9300"/>
            </a:lvl6pPr>
            <a:lvl7pPr marL="12772274" indent="0">
              <a:buNone/>
              <a:defRPr sz="9300"/>
            </a:lvl7pPr>
            <a:lvl8pPr marL="14900988" indent="0">
              <a:buNone/>
              <a:defRPr sz="9300"/>
            </a:lvl8pPr>
            <a:lvl9pPr marL="17029701" indent="0">
              <a:buNone/>
              <a:defRPr sz="93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4525" y="25405400"/>
            <a:ext cx="25237440" cy="3809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500">
                <a:latin typeface="Trebuchet MS"/>
              </a:defRPr>
            </a:lvl1pPr>
            <a:lvl2pPr marL="2128714" indent="0">
              <a:buNone/>
              <a:defRPr sz="5600"/>
            </a:lvl2pPr>
            <a:lvl3pPr marL="4257428" indent="0">
              <a:buNone/>
              <a:defRPr sz="4700"/>
            </a:lvl3pPr>
            <a:lvl4pPr marL="6386137" indent="0">
              <a:buNone/>
              <a:defRPr sz="4200"/>
            </a:lvl4pPr>
            <a:lvl5pPr marL="8514846" indent="0">
              <a:buNone/>
              <a:defRPr sz="4200"/>
            </a:lvl5pPr>
            <a:lvl6pPr marL="10643560" indent="0">
              <a:buNone/>
              <a:defRPr sz="4200"/>
            </a:lvl6pPr>
            <a:lvl7pPr marL="12772274" indent="0">
              <a:buNone/>
              <a:defRPr sz="4200"/>
            </a:lvl7pPr>
            <a:lvl8pPr marL="14900988" indent="0">
              <a:buNone/>
              <a:defRPr sz="4200"/>
            </a:lvl8pPr>
            <a:lvl9pPr marL="17029701" indent="0">
              <a:buNone/>
              <a:defRPr sz="4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03120" y="30086735"/>
            <a:ext cx="9814560" cy="172825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</a:defRPr>
            </a:lvl1pPr>
          </a:lstStyle>
          <a:p>
            <a:fld id="{AF375AC4-5B7D-9C4F-B1FA-D66CB10E4D04}" type="datetimeFigureOut">
              <a:rPr lang="en-US" smtClean="0"/>
              <a:pPr/>
              <a:t>10/11/16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1320" y="30086735"/>
            <a:ext cx="13319760" cy="172825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44720" y="30086735"/>
            <a:ext cx="9814560" cy="172825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</a:defRPr>
            </a:lvl1pPr>
          </a:lstStyle>
          <a:p>
            <a:fld id="{1B640E58-0D85-0849-BCD8-25BB922D4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ExpoPoster_Background_EECS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062400" cy="324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9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2128714" rtl="0" eaLnBrk="1" latinLnBrk="0" hangingPunct="1">
        <a:spcBef>
          <a:spcPct val="0"/>
        </a:spcBef>
        <a:buNone/>
        <a:defRPr sz="20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96538" indent="-1596538" algn="l" defTabSz="2128714" rtl="0" eaLnBrk="1" latinLnBrk="0" hangingPunct="1">
        <a:spcBef>
          <a:spcPct val="20000"/>
        </a:spcBef>
        <a:buFont typeface="Arial"/>
        <a:buChar char="•"/>
        <a:defRPr sz="14900" kern="1200">
          <a:solidFill>
            <a:schemeClr val="tx1"/>
          </a:solidFill>
          <a:latin typeface="+mn-lt"/>
          <a:ea typeface="+mn-ea"/>
          <a:cs typeface="+mn-cs"/>
        </a:defRPr>
      </a:lvl1pPr>
      <a:lvl2pPr marL="3459154" indent="-1330440" algn="l" defTabSz="2128714" rtl="0" eaLnBrk="1" latinLnBrk="0" hangingPunct="1">
        <a:spcBef>
          <a:spcPct val="20000"/>
        </a:spcBef>
        <a:buFont typeface="Arial"/>
        <a:buChar char="–"/>
        <a:defRPr sz="13000" kern="1200">
          <a:solidFill>
            <a:schemeClr val="tx1"/>
          </a:solidFill>
          <a:latin typeface="+mn-lt"/>
          <a:ea typeface="+mn-ea"/>
          <a:cs typeface="+mn-cs"/>
        </a:defRPr>
      </a:lvl2pPr>
      <a:lvl3pPr marL="5321780" indent="-1064357" algn="l" defTabSz="2128714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7450494" indent="-1064357" algn="l" defTabSz="2128714" rtl="0" eaLnBrk="1" latinLnBrk="0" hangingPunct="1">
        <a:spcBef>
          <a:spcPct val="20000"/>
        </a:spcBef>
        <a:buFont typeface="Arial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579208" indent="-1064357" algn="l" defTabSz="2128714" rtl="0" eaLnBrk="1" latinLnBrk="0" hangingPunct="1">
        <a:spcBef>
          <a:spcPct val="20000"/>
        </a:spcBef>
        <a:buFont typeface="Arial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707921" indent="-1064357" algn="l" defTabSz="2128714" rtl="0" eaLnBrk="1" latinLnBrk="0" hangingPunct="1">
        <a:spcBef>
          <a:spcPct val="20000"/>
        </a:spcBef>
        <a:buFont typeface="Arial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3836635" indent="-1064357" algn="l" defTabSz="2128714" rtl="0" eaLnBrk="1" latinLnBrk="0" hangingPunct="1">
        <a:spcBef>
          <a:spcPct val="20000"/>
        </a:spcBef>
        <a:buFont typeface="Arial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5965340" indent="-1064357" algn="l" defTabSz="2128714" rtl="0" eaLnBrk="1" latinLnBrk="0" hangingPunct="1">
        <a:spcBef>
          <a:spcPct val="20000"/>
        </a:spcBef>
        <a:buFont typeface="Arial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094054" indent="-1064357" algn="l" defTabSz="2128714" rtl="0" eaLnBrk="1" latinLnBrk="0" hangingPunct="1">
        <a:spcBef>
          <a:spcPct val="20000"/>
        </a:spcBef>
        <a:buFont typeface="Arial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8714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128714" algn="l" defTabSz="2128714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257428" algn="l" defTabSz="2128714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386137" algn="l" defTabSz="2128714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8514846" algn="l" defTabSz="2128714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43560" algn="l" defTabSz="2128714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2772274" algn="l" defTabSz="2128714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4900988" algn="l" defTabSz="2128714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29701" algn="l" defTabSz="2128714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idx="4294967295"/>
          </p:nvPr>
        </p:nvSpPr>
        <p:spPr>
          <a:xfrm>
            <a:off x="11545533" y="2502960"/>
            <a:ext cx="18951755" cy="136589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/>
            <a:r>
              <a:rPr lang="en-US" sz="8000" b="1" cap="all" dirty="0" smtClean="0">
                <a:latin typeface="Trebuchet MS"/>
              </a:rPr>
              <a:t>TITLE. An engineer’s World</a:t>
            </a:r>
            <a:endParaRPr lang="en-US" sz="8000" b="1" cap="all" dirty="0">
              <a:latin typeface="Trebuchet MS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4294967295"/>
          </p:nvPr>
        </p:nvSpPr>
        <p:spPr>
          <a:xfrm>
            <a:off x="11545533" y="3868852"/>
            <a:ext cx="18951755" cy="199167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rgbClr val="FF6600"/>
                </a:solidFill>
                <a:latin typeface="Trebuchet MS"/>
              </a:rPr>
              <a:t>Title Subhead. Through the eyes of an elite engineer.</a:t>
            </a:r>
            <a:endParaRPr lang="en-US" sz="5400" dirty="0">
              <a:solidFill>
                <a:srgbClr val="FF6600"/>
              </a:solidFill>
              <a:latin typeface="Trebuchet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545533" y="5427671"/>
            <a:ext cx="18951755" cy="60477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45533" y="12289746"/>
            <a:ext cx="9222475" cy="2017145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FF6600"/>
                </a:solidFill>
                <a:latin typeface="Trebuchet MS"/>
              </a:rPr>
              <a:t>SUBHEAD. LOREM IPSUM</a:t>
            </a:r>
          </a:p>
          <a:p>
            <a:pPr>
              <a:spcAft>
                <a:spcPts val="1800"/>
              </a:spcAft>
            </a:pPr>
            <a:r>
              <a:rPr lang="en-US" sz="3000" dirty="0" smtClean="0">
                <a:latin typeface="Trebuchet MS"/>
              </a:rPr>
              <a:t>Body. </a:t>
            </a:r>
            <a:r>
              <a:rPr lang="en-US" sz="3000" dirty="0" err="1" smtClean="0">
                <a:latin typeface="Trebuchet MS"/>
              </a:rPr>
              <a:t>Lorem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ipsum</a:t>
            </a:r>
            <a:r>
              <a:rPr lang="en-US" sz="3000" dirty="0" smtClean="0">
                <a:latin typeface="Trebuchet MS"/>
              </a:rPr>
              <a:t> dolor sit </a:t>
            </a:r>
            <a:r>
              <a:rPr lang="en-US" sz="3000" dirty="0" err="1" smtClean="0">
                <a:latin typeface="Trebuchet MS"/>
              </a:rPr>
              <a:t>amet</a:t>
            </a:r>
            <a:r>
              <a:rPr lang="en-US" sz="3000" dirty="0" smtClean="0">
                <a:latin typeface="Trebuchet MS"/>
              </a:rPr>
              <a:t>, </a:t>
            </a:r>
            <a:r>
              <a:rPr lang="en-US" sz="3000" dirty="0" err="1" smtClean="0">
                <a:latin typeface="Trebuchet MS"/>
              </a:rPr>
              <a:t>consectetur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adipiscing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elit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Etiam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tristique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consequat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laoreet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Nunc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fermentum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pulvinar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ornare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Fusce</a:t>
            </a:r>
            <a:r>
              <a:rPr lang="en-US" sz="3000" dirty="0" smtClean="0">
                <a:latin typeface="Trebuchet MS"/>
              </a:rPr>
              <a:t> ac </a:t>
            </a:r>
            <a:r>
              <a:rPr lang="en-US" sz="3000" dirty="0" err="1" smtClean="0">
                <a:latin typeface="Trebuchet MS"/>
              </a:rPr>
              <a:t>nunc</a:t>
            </a:r>
            <a:r>
              <a:rPr lang="en-US" sz="3000" dirty="0" smtClean="0">
                <a:latin typeface="Trebuchet MS"/>
              </a:rPr>
              <a:t> in </a:t>
            </a:r>
            <a:r>
              <a:rPr lang="en-US" sz="3000" dirty="0" err="1" smtClean="0">
                <a:latin typeface="Trebuchet MS"/>
              </a:rPr>
              <a:t>leo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blandit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sagittis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fermentum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eu</a:t>
            </a:r>
            <a:r>
              <a:rPr lang="en-US" sz="3000" dirty="0" smtClean="0">
                <a:latin typeface="Trebuchet MS"/>
              </a:rPr>
              <a:t> sem. </a:t>
            </a:r>
            <a:r>
              <a:rPr lang="en-US" sz="3000" dirty="0" err="1" smtClean="0">
                <a:latin typeface="Trebuchet MS"/>
              </a:rPr>
              <a:t>Curabitur</a:t>
            </a:r>
            <a:r>
              <a:rPr lang="en-US" sz="3000" dirty="0" smtClean="0">
                <a:latin typeface="Trebuchet MS"/>
              </a:rPr>
              <a:t> ligula </a:t>
            </a:r>
            <a:r>
              <a:rPr lang="en-US" sz="3000" dirty="0" err="1" smtClean="0">
                <a:latin typeface="Trebuchet MS"/>
              </a:rPr>
              <a:t>odio</a:t>
            </a:r>
            <a:r>
              <a:rPr lang="en-US" sz="3000" dirty="0" smtClean="0">
                <a:latin typeface="Trebuchet MS"/>
              </a:rPr>
              <a:t>, </a:t>
            </a:r>
            <a:r>
              <a:rPr lang="en-US" sz="3000" dirty="0" err="1" smtClean="0">
                <a:latin typeface="Trebuchet MS"/>
              </a:rPr>
              <a:t>facilisis</a:t>
            </a:r>
            <a:r>
              <a:rPr lang="en-US" sz="3000" dirty="0" smtClean="0">
                <a:latin typeface="Trebuchet MS"/>
              </a:rPr>
              <a:t> in </a:t>
            </a:r>
            <a:r>
              <a:rPr lang="en-US" sz="3000" dirty="0" err="1" smtClean="0">
                <a:latin typeface="Trebuchet MS"/>
              </a:rPr>
              <a:t>tincidunt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vel</a:t>
            </a:r>
            <a:r>
              <a:rPr lang="en-US" sz="3000" dirty="0" smtClean="0">
                <a:latin typeface="Trebuchet MS"/>
              </a:rPr>
              <a:t>, </a:t>
            </a:r>
            <a:r>
              <a:rPr lang="en-US" sz="3000" dirty="0" err="1" smtClean="0">
                <a:latin typeface="Trebuchet MS"/>
              </a:rPr>
              <a:t>scelerisque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quis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nulla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Vivamus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interdum</a:t>
            </a:r>
            <a:r>
              <a:rPr lang="en-US" sz="3000" dirty="0" smtClean="0">
                <a:latin typeface="Trebuchet MS"/>
              </a:rPr>
              <a:t> magna </a:t>
            </a:r>
            <a:r>
              <a:rPr lang="en-US" sz="3000" dirty="0" err="1" smtClean="0">
                <a:latin typeface="Trebuchet MS"/>
              </a:rPr>
              <a:t>quis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mauris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facilisis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ornare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Nunc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eget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lectus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massa</a:t>
            </a:r>
            <a:r>
              <a:rPr lang="en-US" sz="3000" dirty="0" smtClean="0">
                <a:latin typeface="Trebuchet MS"/>
              </a:rPr>
              <a:t>, </a:t>
            </a:r>
            <a:r>
              <a:rPr lang="en-US" sz="3000" dirty="0" err="1" smtClean="0">
                <a:latin typeface="Trebuchet MS"/>
              </a:rPr>
              <a:t>quis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ullamcorper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libero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Pellentesque</a:t>
            </a:r>
            <a:r>
              <a:rPr lang="en-US" sz="3000" dirty="0" smtClean="0">
                <a:latin typeface="Trebuchet MS"/>
              </a:rPr>
              <a:t> habitant </a:t>
            </a:r>
            <a:r>
              <a:rPr lang="en-US" sz="3000" dirty="0" err="1" smtClean="0">
                <a:latin typeface="Trebuchet MS"/>
              </a:rPr>
              <a:t>morbi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tristique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senectus</a:t>
            </a:r>
            <a:r>
              <a:rPr lang="en-US" sz="3000" dirty="0" smtClean="0">
                <a:latin typeface="Trebuchet MS"/>
              </a:rPr>
              <a:t> et </a:t>
            </a:r>
            <a:r>
              <a:rPr lang="en-US" sz="3000" dirty="0" err="1" smtClean="0">
                <a:latin typeface="Trebuchet MS"/>
              </a:rPr>
              <a:t>netus</a:t>
            </a:r>
            <a:r>
              <a:rPr lang="en-US" sz="3000" dirty="0" smtClean="0">
                <a:latin typeface="Trebuchet MS"/>
              </a:rPr>
              <a:t> et </a:t>
            </a:r>
            <a:r>
              <a:rPr lang="en-US" sz="3000" dirty="0" err="1" smtClean="0">
                <a:latin typeface="Trebuchet MS"/>
              </a:rPr>
              <a:t>malesuada</a:t>
            </a:r>
            <a:r>
              <a:rPr lang="en-US" sz="3000" dirty="0" smtClean="0">
                <a:latin typeface="Trebuchet MS"/>
              </a:rPr>
              <a:t> fames ac </a:t>
            </a:r>
            <a:r>
              <a:rPr lang="en-US" sz="3000" dirty="0" err="1" smtClean="0">
                <a:latin typeface="Trebuchet MS"/>
              </a:rPr>
              <a:t>turpis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egestas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Praesent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volutpat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ipsum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eu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justo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aliquam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lacinia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Sed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interdum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ipsum</a:t>
            </a:r>
            <a:r>
              <a:rPr lang="en-US" sz="3000" dirty="0" smtClean="0">
                <a:latin typeface="Trebuchet MS"/>
              </a:rPr>
              <a:t> vitae dui </a:t>
            </a:r>
            <a:r>
              <a:rPr lang="en-US" sz="3000" dirty="0" err="1" smtClean="0">
                <a:latin typeface="Trebuchet MS"/>
              </a:rPr>
              <a:t>dapibus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pharetra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Donec</a:t>
            </a:r>
            <a:r>
              <a:rPr lang="en-US" sz="3000" dirty="0" smtClean="0">
                <a:latin typeface="Trebuchet MS"/>
              </a:rPr>
              <a:t> ac </a:t>
            </a:r>
            <a:r>
              <a:rPr lang="en-US" sz="3000" dirty="0" err="1" smtClean="0">
                <a:latin typeface="Trebuchet MS"/>
              </a:rPr>
              <a:t>eros</a:t>
            </a:r>
            <a:r>
              <a:rPr lang="en-US" sz="3000" dirty="0" smtClean="0">
                <a:latin typeface="Trebuchet MS"/>
              </a:rPr>
              <a:t> et </a:t>
            </a:r>
            <a:r>
              <a:rPr lang="en-US" sz="3000" dirty="0" err="1" smtClean="0">
                <a:latin typeface="Trebuchet MS"/>
              </a:rPr>
              <a:t>turpis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mollis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pharetra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Sed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eu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arcu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neque</a:t>
            </a:r>
            <a:r>
              <a:rPr lang="en-US" sz="3000" dirty="0" smtClean="0">
                <a:latin typeface="Trebuchet MS"/>
              </a:rPr>
              <a:t>. Integer </a:t>
            </a:r>
            <a:r>
              <a:rPr lang="en-US" sz="3000" dirty="0" err="1" smtClean="0">
                <a:latin typeface="Trebuchet MS"/>
              </a:rPr>
              <a:t>auctor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nibh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eu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sem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viverra</a:t>
            </a:r>
            <a:r>
              <a:rPr lang="en-US" sz="3000" dirty="0" smtClean="0">
                <a:latin typeface="Trebuchet MS"/>
              </a:rPr>
              <a:t> et </a:t>
            </a:r>
            <a:r>
              <a:rPr lang="en-US" sz="3000" dirty="0" err="1" smtClean="0">
                <a:latin typeface="Trebuchet MS"/>
              </a:rPr>
              <a:t>consectetur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justo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tristique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Sed</a:t>
            </a:r>
            <a:r>
              <a:rPr lang="en-US" sz="3000" dirty="0" smtClean="0">
                <a:latin typeface="Trebuchet MS"/>
              </a:rPr>
              <a:t> non </a:t>
            </a:r>
            <a:r>
              <a:rPr lang="en-US" sz="3000" dirty="0" err="1" smtClean="0">
                <a:latin typeface="Trebuchet MS"/>
              </a:rPr>
              <a:t>urna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leo</a:t>
            </a:r>
            <a:r>
              <a:rPr lang="en-US" sz="3000" dirty="0" smtClean="0">
                <a:latin typeface="Trebuchet MS"/>
              </a:rPr>
              <a:t>, </a:t>
            </a:r>
            <a:r>
              <a:rPr lang="en-US" sz="3000" dirty="0" err="1" smtClean="0">
                <a:latin typeface="Trebuchet MS"/>
              </a:rPr>
              <a:t>vel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cursus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nulla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Nullam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tristique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laoreet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diam</a:t>
            </a:r>
            <a:r>
              <a:rPr lang="en-US" sz="3000" dirty="0" smtClean="0">
                <a:latin typeface="Trebuchet MS"/>
              </a:rPr>
              <a:t> a </a:t>
            </a:r>
            <a:r>
              <a:rPr lang="en-US" sz="3000" dirty="0" err="1" smtClean="0">
                <a:latin typeface="Trebuchet MS"/>
              </a:rPr>
              <a:t>consequat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Sed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condimentum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convallis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orci</a:t>
            </a:r>
            <a:r>
              <a:rPr lang="en-US" sz="3000" dirty="0" smtClean="0">
                <a:latin typeface="Trebuchet MS"/>
              </a:rPr>
              <a:t>, </a:t>
            </a:r>
            <a:r>
              <a:rPr lang="en-US" sz="3000" dirty="0" err="1" smtClean="0">
                <a:latin typeface="Trebuchet MS"/>
              </a:rPr>
              <a:t>eu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dignissim</a:t>
            </a:r>
            <a:r>
              <a:rPr lang="en-US" sz="3000" dirty="0" smtClean="0">
                <a:latin typeface="Trebuchet MS"/>
              </a:rPr>
              <a:t> ante </a:t>
            </a:r>
            <a:r>
              <a:rPr lang="en-US" sz="3000" dirty="0" err="1" smtClean="0">
                <a:latin typeface="Trebuchet MS"/>
              </a:rPr>
              <a:t>elementum</a:t>
            </a:r>
            <a:r>
              <a:rPr lang="en-US" sz="3000" dirty="0" smtClean="0">
                <a:latin typeface="Trebuchet MS"/>
              </a:rPr>
              <a:t> ac. </a:t>
            </a:r>
            <a:r>
              <a:rPr lang="en-US" sz="3000" dirty="0" err="1" smtClean="0">
                <a:latin typeface="Trebuchet MS"/>
              </a:rPr>
              <a:t>Donec</a:t>
            </a:r>
            <a:r>
              <a:rPr lang="en-US" sz="3000" dirty="0" smtClean="0">
                <a:latin typeface="Trebuchet MS"/>
              </a:rPr>
              <a:t> quam </a:t>
            </a:r>
            <a:r>
              <a:rPr lang="en-US" sz="3000" dirty="0" err="1" smtClean="0">
                <a:latin typeface="Trebuchet MS"/>
              </a:rPr>
              <a:t>tellus</a:t>
            </a:r>
            <a:r>
              <a:rPr lang="en-US" sz="3000" dirty="0" smtClean="0">
                <a:latin typeface="Trebuchet MS"/>
              </a:rPr>
              <a:t>, </a:t>
            </a:r>
            <a:r>
              <a:rPr lang="en-US" sz="3000" dirty="0" err="1" smtClean="0">
                <a:latin typeface="Trebuchet MS"/>
              </a:rPr>
              <a:t>fringilla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vel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gravida</a:t>
            </a:r>
            <a:r>
              <a:rPr lang="en-US" sz="3000" dirty="0" smtClean="0">
                <a:latin typeface="Trebuchet MS"/>
              </a:rPr>
              <a:t> sit </a:t>
            </a:r>
            <a:r>
              <a:rPr lang="en-US" sz="3000" dirty="0" err="1" smtClean="0">
                <a:latin typeface="Trebuchet MS"/>
              </a:rPr>
              <a:t>amet</a:t>
            </a:r>
            <a:r>
              <a:rPr lang="en-US" sz="3000" dirty="0" smtClean="0">
                <a:latin typeface="Trebuchet MS"/>
              </a:rPr>
              <a:t>, </a:t>
            </a:r>
            <a:r>
              <a:rPr lang="en-US" sz="3000" dirty="0" err="1" smtClean="0">
                <a:latin typeface="Trebuchet MS"/>
              </a:rPr>
              <a:t>egestas</a:t>
            </a:r>
            <a:r>
              <a:rPr lang="en-US" sz="3000" dirty="0" smtClean="0">
                <a:latin typeface="Trebuchet MS"/>
              </a:rPr>
              <a:t> id </a:t>
            </a:r>
            <a:r>
              <a:rPr lang="en-US" sz="3000" dirty="0" err="1" smtClean="0">
                <a:latin typeface="Trebuchet MS"/>
              </a:rPr>
              <a:t>nulla</a:t>
            </a:r>
            <a:r>
              <a:rPr lang="en-US" sz="3000" dirty="0" smtClean="0">
                <a:latin typeface="Trebuchet MS"/>
              </a:rPr>
              <a:t>. </a:t>
            </a:r>
          </a:p>
          <a:p>
            <a:pPr>
              <a:spcAft>
                <a:spcPts val="1800"/>
              </a:spcAft>
            </a:pPr>
            <a:r>
              <a:rPr lang="en-US" sz="3000" dirty="0" err="1" smtClean="0">
                <a:latin typeface="Trebuchet MS"/>
              </a:rPr>
              <a:t>Proin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eget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velit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nisl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Morbi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lacinia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volutPellentesque</a:t>
            </a:r>
            <a:r>
              <a:rPr lang="en-US" sz="3000" dirty="0" smtClean="0">
                <a:latin typeface="Trebuchet MS"/>
              </a:rPr>
              <a:t> semper </a:t>
            </a:r>
            <a:r>
              <a:rPr lang="en-US" sz="3000" dirty="0" err="1" smtClean="0">
                <a:latin typeface="Trebuchet MS"/>
              </a:rPr>
              <a:t>vehicula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turpis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facilisis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interdum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Aliquam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sodales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purus</a:t>
            </a:r>
            <a:r>
              <a:rPr lang="en-US" sz="3000" dirty="0" smtClean="0">
                <a:latin typeface="Trebuchet MS"/>
              </a:rPr>
              <a:t> a ligula </a:t>
            </a:r>
            <a:r>
              <a:rPr lang="en-US" sz="3000" dirty="0" err="1" smtClean="0">
                <a:latin typeface="Trebuchet MS"/>
              </a:rPr>
              <a:t>venenatis</a:t>
            </a:r>
            <a:r>
              <a:rPr lang="en-US" sz="3000" dirty="0" smtClean="0">
                <a:latin typeface="Trebuchet MS"/>
              </a:rPr>
              <a:t> id </a:t>
            </a:r>
            <a:r>
              <a:rPr lang="en-US" sz="3000" dirty="0" err="1" smtClean="0">
                <a:latin typeface="Trebuchet MS"/>
              </a:rPr>
              <a:t>imperdiet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sem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posuere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Proin</a:t>
            </a:r>
            <a:r>
              <a:rPr lang="en-US" sz="3000" dirty="0" smtClean="0">
                <a:latin typeface="Trebuchet MS"/>
              </a:rPr>
              <a:t> in </a:t>
            </a:r>
            <a:r>
              <a:rPr lang="en-US" sz="3000" dirty="0" err="1" smtClean="0">
                <a:latin typeface="Trebuchet MS"/>
              </a:rPr>
              <a:t>imperdiet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neque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Pellentesque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nec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malesuada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erat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Praesent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aliquam</a:t>
            </a:r>
            <a:r>
              <a:rPr lang="en-US" sz="3000" dirty="0" smtClean="0">
                <a:latin typeface="Trebuchet MS"/>
              </a:rPr>
              <a:t>, </a:t>
            </a:r>
            <a:r>
              <a:rPr lang="en-US" sz="3000" dirty="0" err="1" smtClean="0">
                <a:latin typeface="Trebuchet MS"/>
              </a:rPr>
              <a:t>augue</a:t>
            </a:r>
            <a:r>
              <a:rPr lang="en-US" sz="3000" dirty="0" smtClean="0">
                <a:latin typeface="Trebuchet MS"/>
              </a:rPr>
              <a:t> non </a:t>
            </a:r>
            <a:r>
              <a:rPr lang="en-US" sz="3000" dirty="0" err="1" smtClean="0">
                <a:latin typeface="Trebuchet MS"/>
              </a:rPr>
              <a:t>pharetra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laoreet</a:t>
            </a:r>
            <a:r>
              <a:rPr lang="en-US" sz="3000" dirty="0" smtClean="0">
                <a:latin typeface="Trebuchet MS"/>
              </a:rPr>
              <a:t>, </a:t>
            </a:r>
            <a:r>
              <a:rPr lang="en-US" sz="3000" dirty="0" err="1" smtClean="0">
                <a:latin typeface="Trebuchet MS"/>
              </a:rPr>
              <a:t>ipsum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sem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vulputate</a:t>
            </a:r>
            <a:r>
              <a:rPr lang="en-US" sz="3000" dirty="0" smtClean="0">
                <a:latin typeface="Trebuchet MS"/>
              </a:rPr>
              <a:t> dolor, in </a:t>
            </a:r>
            <a:r>
              <a:rPr lang="en-US" sz="3000" dirty="0" err="1" smtClean="0">
                <a:latin typeface="Trebuchet MS"/>
              </a:rPr>
              <a:t>pulvinar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tortor</a:t>
            </a:r>
            <a:r>
              <a:rPr lang="en-US" sz="3000" dirty="0" smtClean="0">
                <a:latin typeface="Trebuchet MS"/>
              </a:rPr>
              <a:t> mi at </a:t>
            </a:r>
            <a:r>
              <a:rPr lang="en-US" sz="3000" dirty="0" err="1" smtClean="0">
                <a:latin typeface="Trebuchet MS"/>
              </a:rPr>
              <a:t>purus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Nulla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facilisi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nunc</a:t>
            </a:r>
            <a:r>
              <a:rPr lang="en-US" sz="3000" dirty="0" smtClean="0">
                <a:latin typeface="Trebuchet MS"/>
              </a:rPr>
              <a:t> ac </a:t>
            </a:r>
            <a:r>
              <a:rPr lang="en-US" sz="3000" dirty="0" err="1" smtClean="0">
                <a:latin typeface="Trebuchet MS"/>
              </a:rPr>
              <a:t>odio</a:t>
            </a:r>
            <a:r>
              <a:rPr lang="en-US" sz="3000" dirty="0" smtClean="0">
                <a:latin typeface="Trebuchet MS"/>
              </a:rPr>
              <a:t> in </a:t>
            </a:r>
            <a:r>
              <a:rPr lang="en-US" sz="3000" dirty="0" err="1" smtClean="0">
                <a:latin typeface="Trebuchet MS"/>
              </a:rPr>
              <a:t>risus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tristique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commodo</a:t>
            </a:r>
            <a:r>
              <a:rPr lang="en-US" sz="3000" dirty="0" smtClean="0">
                <a:latin typeface="Trebuchet MS"/>
              </a:rPr>
              <a:t> a </a:t>
            </a:r>
            <a:r>
              <a:rPr lang="en-US" sz="3000" dirty="0" err="1" smtClean="0">
                <a:latin typeface="Trebuchet MS"/>
              </a:rPr>
              <a:t>senectus</a:t>
            </a:r>
            <a:r>
              <a:rPr lang="en-US" sz="3000" dirty="0" smtClean="0">
                <a:latin typeface="Trebuchet MS"/>
              </a:rPr>
              <a:t> et </a:t>
            </a:r>
            <a:r>
              <a:rPr lang="en-US" sz="3000" dirty="0" err="1" smtClean="0">
                <a:latin typeface="Trebuchet MS"/>
              </a:rPr>
              <a:t>netus</a:t>
            </a:r>
            <a:r>
              <a:rPr lang="en-US" sz="3000" dirty="0" smtClean="0">
                <a:latin typeface="Trebuchet MS"/>
              </a:rPr>
              <a:t> et </a:t>
            </a:r>
            <a:r>
              <a:rPr lang="en-US" sz="3000" dirty="0" err="1" smtClean="0">
                <a:latin typeface="Trebuchet MS"/>
              </a:rPr>
              <a:t>eget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>
                <a:latin typeface="Trebuchet MS"/>
              </a:rPr>
              <a:t>in </a:t>
            </a:r>
            <a:r>
              <a:rPr lang="en-US" sz="3000" dirty="0" err="1" smtClean="0">
                <a:latin typeface="Trebuchet MS"/>
              </a:rPr>
              <a:t>imperdie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massa</a:t>
            </a:r>
            <a:r>
              <a:rPr lang="en-US" sz="3000" dirty="0" smtClean="0">
                <a:latin typeface="Trebuchet MS"/>
              </a:rPr>
              <a:t>. </a:t>
            </a:r>
          </a:p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FF6600"/>
                </a:solidFill>
                <a:latin typeface="Trebuchet MS"/>
              </a:rPr>
              <a:t>SUBHEAD. LOREM IPSUM</a:t>
            </a:r>
          </a:p>
          <a:p>
            <a:pPr>
              <a:spcAft>
                <a:spcPts val="1800"/>
              </a:spcAft>
            </a:pPr>
            <a:r>
              <a:rPr lang="en-US" sz="3000" dirty="0" err="1" smtClean="0">
                <a:latin typeface="Trebuchet MS"/>
              </a:rPr>
              <a:t>Urna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aliquet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mattis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Nunc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quis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enim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lorem</a:t>
            </a:r>
            <a:r>
              <a:rPr lang="en-US" sz="3000" dirty="0" smtClean="0">
                <a:latin typeface="Trebuchet MS"/>
              </a:rPr>
              <a:t>, </a:t>
            </a:r>
            <a:r>
              <a:rPr lang="en-US" sz="3000" dirty="0" err="1" smtClean="0">
                <a:latin typeface="Trebuchet MS"/>
              </a:rPr>
              <a:t>aliquam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consectetur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justo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Ut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interdum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facilisis</a:t>
            </a:r>
            <a:r>
              <a:rPr lang="en-US" sz="3000" dirty="0" smtClean="0">
                <a:latin typeface="Trebuchet MS"/>
              </a:rPr>
              <a:t> ante </a:t>
            </a:r>
            <a:r>
              <a:rPr lang="en-US" sz="3000" dirty="0" err="1" smtClean="0">
                <a:latin typeface="Trebuchet MS"/>
              </a:rPr>
              <a:t>luctus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tincidunt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Aenean</a:t>
            </a:r>
            <a:r>
              <a:rPr lang="en-US" sz="3000" dirty="0" smtClean="0">
                <a:latin typeface="Trebuchet MS"/>
              </a:rPr>
              <a:t> vitae </a:t>
            </a:r>
            <a:r>
              <a:rPr lang="en-US" sz="3000" dirty="0" err="1" smtClean="0">
                <a:latin typeface="Trebuchet MS"/>
              </a:rPr>
              <a:t>sapien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nulla</a:t>
            </a:r>
            <a:r>
              <a:rPr lang="en-US" sz="3000" dirty="0" smtClean="0">
                <a:latin typeface="Trebuchet MS"/>
              </a:rPr>
              <a:t>, </a:t>
            </a:r>
            <a:r>
              <a:rPr lang="en-US" sz="3000" dirty="0" err="1" smtClean="0">
                <a:latin typeface="Trebuchet MS"/>
              </a:rPr>
              <a:t>sed</a:t>
            </a:r>
            <a:r>
              <a:rPr lang="en-US" sz="3000" dirty="0" smtClean="0">
                <a:latin typeface="Trebuchet MS"/>
              </a:rPr>
              <a:t> dictum dui. </a:t>
            </a:r>
            <a:r>
              <a:rPr lang="en-US" sz="3000" dirty="0" err="1" smtClean="0">
                <a:latin typeface="Trebuchet MS"/>
              </a:rPr>
              <a:t>Morbi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diam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lectus</a:t>
            </a:r>
            <a:r>
              <a:rPr lang="en-US" sz="3000" dirty="0" smtClean="0">
                <a:latin typeface="Trebuchet MS"/>
              </a:rPr>
              <a:t>, </a:t>
            </a:r>
            <a:r>
              <a:rPr lang="en-US" sz="3000" dirty="0" err="1" smtClean="0">
                <a:latin typeface="Trebuchet MS"/>
              </a:rPr>
              <a:t>porta</a:t>
            </a:r>
            <a:r>
              <a:rPr lang="en-US" sz="3000" dirty="0" smtClean="0">
                <a:latin typeface="Trebuchet MS"/>
              </a:rPr>
              <a:t> id </a:t>
            </a:r>
            <a:r>
              <a:rPr lang="en-US" sz="3000" dirty="0" err="1" smtClean="0">
                <a:latin typeface="Trebuchet MS"/>
              </a:rPr>
              <a:t>malesuada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eu</a:t>
            </a:r>
            <a:r>
              <a:rPr lang="en-US" sz="3000" dirty="0" smtClean="0">
                <a:latin typeface="Trebuchet MS"/>
              </a:rPr>
              <a:t>, </a:t>
            </a:r>
            <a:r>
              <a:rPr lang="en-US" sz="3000" dirty="0" err="1" smtClean="0">
                <a:latin typeface="Trebuchet MS"/>
              </a:rPr>
              <a:t>consequat</a:t>
            </a:r>
            <a:r>
              <a:rPr lang="en-US" sz="3000" dirty="0" smtClean="0">
                <a:latin typeface="Trebuchet MS"/>
              </a:rPr>
              <a:t> a ante. </a:t>
            </a:r>
            <a:r>
              <a:rPr lang="en-US" sz="3000" dirty="0" err="1" smtClean="0">
                <a:latin typeface="Trebuchet MS"/>
              </a:rPr>
              <a:t>Nullam</a:t>
            </a:r>
            <a:r>
              <a:rPr lang="en-US" sz="3000" dirty="0" smtClean="0">
                <a:latin typeface="Trebuchet MS"/>
              </a:rPr>
              <a:t> vitae </a:t>
            </a:r>
            <a:r>
              <a:rPr lang="en-US" sz="3000" dirty="0" err="1" smtClean="0">
                <a:latin typeface="Trebuchet MS"/>
              </a:rPr>
              <a:t>varius</a:t>
            </a:r>
            <a:r>
              <a:rPr lang="en-US" sz="3000" dirty="0" smtClean="0">
                <a:latin typeface="Trebuchet MS"/>
              </a:rPr>
              <a:t> est. </a:t>
            </a:r>
            <a:r>
              <a:rPr lang="en-US" sz="3000" dirty="0" err="1" smtClean="0">
                <a:latin typeface="Trebuchet MS"/>
              </a:rPr>
              <a:t>Vivamus</a:t>
            </a:r>
            <a:r>
              <a:rPr lang="en-US" sz="3000" dirty="0" smtClean="0">
                <a:latin typeface="Trebuchet MS"/>
              </a:rPr>
              <a:t> ac </a:t>
            </a:r>
            <a:r>
              <a:rPr lang="en-US" sz="3000" dirty="0" err="1" smtClean="0">
                <a:latin typeface="Trebuchet MS"/>
              </a:rPr>
              <a:t>libero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ut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arcu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accumsan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convallis</a:t>
            </a:r>
            <a:r>
              <a:rPr lang="en-US" sz="3000" dirty="0" smtClean="0">
                <a:latin typeface="Trebuchet MS"/>
              </a:rPr>
              <a:t> vitae </a:t>
            </a:r>
            <a:r>
              <a:rPr lang="en-US" sz="3000" dirty="0" err="1" smtClean="0">
                <a:latin typeface="Trebuchet MS"/>
              </a:rPr>
              <a:t>vel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leo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Curabitur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molestie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risus</a:t>
            </a:r>
            <a:r>
              <a:rPr lang="en-US" sz="3000" dirty="0" smtClean="0">
                <a:latin typeface="Trebuchet MS"/>
              </a:rPr>
              <a:t> non </a:t>
            </a:r>
            <a:r>
              <a:rPr lang="en-US" sz="3000" dirty="0" err="1" smtClean="0">
                <a:latin typeface="Trebuchet MS"/>
              </a:rPr>
              <a:t>turpis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luctus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aliquet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Aliquam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erat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volutpat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Pellentesque</a:t>
            </a:r>
            <a:r>
              <a:rPr lang="en-US" sz="3000" dirty="0" smtClean="0">
                <a:latin typeface="Trebuchet MS"/>
              </a:rPr>
              <a:t> habitant </a:t>
            </a:r>
            <a:r>
              <a:rPr lang="en-US" sz="3000" dirty="0" err="1" smtClean="0">
                <a:latin typeface="Trebuchet MS"/>
              </a:rPr>
              <a:t>morbi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tristique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senectus</a:t>
            </a:r>
            <a:r>
              <a:rPr lang="en-US" sz="3000" dirty="0" smtClean="0">
                <a:latin typeface="Trebuchet MS"/>
              </a:rPr>
              <a:t> et </a:t>
            </a:r>
            <a:r>
              <a:rPr lang="en-US" sz="3000" dirty="0" err="1" smtClean="0">
                <a:latin typeface="Trebuchet MS"/>
              </a:rPr>
              <a:t>netus</a:t>
            </a:r>
            <a:r>
              <a:rPr lang="en-US" sz="3000" dirty="0" smtClean="0">
                <a:latin typeface="Trebuchet MS"/>
              </a:rPr>
              <a:t> et </a:t>
            </a:r>
            <a:r>
              <a:rPr lang="en-US" sz="3000" dirty="0" err="1" smtClean="0">
                <a:latin typeface="Trebuchet MS"/>
              </a:rPr>
              <a:t>malesuada</a:t>
            </a:r>
            <a:r>
              <a:rPr lang="en-US" sz="3000" dirty="0" smtClean="0">
                <a:latin typeface="Trebuchet MS"/>
              </a:rPr>
              <a:t> fames ac </a:t>
            </a:r>
            <a:r>
              <a:rPr lang="en-US" sz="3000" dirty="0" err="1" smtClean="0">
                <a:latin typeface="Trebuchet MS"/>
              </a:rPr>
              <a:t>turpis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egestas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Praesent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volutpat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ipsum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eu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justo</a:t>
            </a:r>
            <a:r>
              <a:rPr lang="en-US" sz="3000" dirty="0" smtClean="0">
                <a:latin typeface="Trebuchet MS"/>
              </a:rPr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274813" y="12289746"/>
            <a:ext cx="9222475" cy="116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FF6600"/>
                </a:solidFill>
                <a:latin typeface="Trebuchet MS"/>
              </a:rPr>
              <a:t>SUBHEAD. LOREM IPSUM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 smtClean="0">
                <a:latin typeface="Trebuchet MS"/>
              </a:rPr>
              <a:t>Nullam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vehicula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luctus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augue</a:t>
            </a:r>
            <a:r>
              <a:rPr lang="en-US" sz="3000" dirty="0" smtClean="0">
                <a:latin typeface="Trebuchet MS"/>
              </a:rPr>
              <a:t>, </a:t>
            </a:r>
            <a:r>
              <a:rPr lang="en-US" sz="3000" dirty="0" err="1" smtClean="0">
                <a:latin typeface="Trebuchet MS"/>
              </a:rPr>
              <a:t>rutrum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faucibus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massa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pharetra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eu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Nulla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facilisi</a:t>
            </a:r>
            <a:r>
              <a:rPr lang="en-US" sz="3000" dirty="0" smtClean="0">
                <a:latin typeface="Trebuchet MS"/>
              </a:rPr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 smtClean="0">
                <a:latin typeface="Trebuchet MS"/>
              </a:rPr>
              <a:t>Sed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posuere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gravida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felis</a:t>
            </a:r>
            <a:r>
              <a:rPr lang="en-US" sz="3000" dirty="0" smtClean="0">
                <a:latin typeface="Trebuchet MS"/>
              </a:rPr>
              <a:t>, </a:t>
            </a:r>
            <a:r>
              <a:rPr lang="en-US" sz="3000" dirty="0" err="1" smtClean="0">
                <a:latin typeface="Trebuchet MS"/>
              </a:rPr>
              <a:t>sed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pulvinar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urna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suscipit</a:t>
            </a:r>
            <a:r>
              <a:rPr lang="en-US" sz="3000" dirty="0" smtClean="0">
                <a:latin typeface="Trebuchet MS"/>
              </a:rPr>
              <a:t> et. </a:t>
            </a:r>
            <a:r>
              <a:rPr lang="en-US" sz="3000" dirty="0" err="1" smtClean="0">
                <a:latin typeface="Trebuchet MS"/>
              </a:rPr>
              <a:t>Suspendisse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diam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tortor</a:t>
            </a:r>
            <a:r>
              <a:rPr lang="en-US" sz="3000" dirty="0" smtClean="0">
                <a:latin typeface="Trebuchet MS"/>
              </a:rPr>
              <a:t>, </a:t>
            </a:r>
            <a:r>
              <a:rPr lang="en-US" sz="3000" dirty="0" err="1" smtClean="0">
                <a:latin typeface="Trebuchet MS"/>
              </a:rPr>
              <a:t>mollis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eu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accumsan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eget</a:t>
            </a:r>
            <a:r>
              <a:rPr lang="en-US" sz="3000" dirty="0" smtClean="0">
                <a:latin typeface="Trebuchet MS"/>
              </a:rPr>
              <a:t>, </a:t>
            </a:r>
            <a:r>
              <a:rPr lang="en-US" sz="3000" dirty="0" err="1" smtClean="0">
                <a:latin typeface="Trebuchet MS"/>
              </a:rPr>
              <a:t>elementum</a:t>
            </a:r>
            <a:r>
              <a:rPr lang="en-US" sz="3000" dirty="0" smtClean="0">
                <a:latin typeface="Trebuchet MS"/>
              </a:rPr>
              <a:t> id </a:t>
            </a:r>
            <a:r>
              <a:rPr lang="en-US" sz="3000" dirty="0" err="1" smtClean="0">
                <a:latin typeface="Trebuchet MS"/>
              </a:rPr>
              <a:t>justo</a:t>
            </a:r>
            <a:r>
              <a:rPr lang="en-US" sz="3000" dirty="0" smtClean="0">
                <a:latin typeface="Trebuchet MS"/>
              </a:rPr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 smtClean="0">
                <a:latin typeface="Trebuchet MS"/>
              </a:rPr>
              <a:t>Vivamus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pulvinar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varius</a:t>
            </a:r>
            <a:r>
              <a:rPr lang="en-US" sz="3000" dirty="0" smtClean="0">
                <a:latin typeface="Trebuchet MS"/>
              </a:rPr>
              <a:t> lacus, </a:t>
            </a:r>
            <a:r>
              <a:rPr lang="en-US" sz="3000" dirty="0" err="1" smtClean="0">
                <a:latin typeface="Trebuchet MS"/>
              </a:rPr>
              <a:t>vel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egestas</a:t>
            </a:r>
            <a:r>
              <a:rPr lang="en-US" sz="3000" dirty="0" smtClean="0">
                <a:latin typeface="Trebuchet MS"/>
              </a:rPr>
              <a:t> ligula </a:t>
            </a:r>
            <a:r>
              <a:rPr lang="en-US" sz="3000" dirty="0" err="1" smtClean="0">
                <a:latin typeface="Trebuchet MS"/>
              </a:rPr>
              <a:t>gravida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volutpat</a:t>
            </a:r>
            <a:r>
              <a:rPr lang="en-US" sz="3000" dirty="0" smtClean="0">
                <a:latin typeface="Trebuchet MS"/>
              </a:rPr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 smtClean="0">
                <a:latin typeface="Trebuchet MS"/>
              </a:rPr>
              <a:t>Aliquam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varius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augue</a:t>
            </a:r>
            <a:r>
              <a:rPr lang="en-US" sz="3000" dirty="0" smtClean="0">
                <a:latin typeface="Trebuchet MS"/>
              </a:rPr>
              <a:t> at dui </a:t>
            </a:r>
            <a:r>
              <a:rPr lang="en-US" sz="3000" dirty="0" err="1" smtClean="0">
                <a:latin typeface="Trebuchet MS"/>
              </a:rPr>
              <a:t>pulvinar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iaculis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Nullam</a:t>
            </a:r>
            <a:r>
              <a:rPr lang="en-US" sz="3000" dirty="0" smtClean="0">
                <a:latin typeface="Trebuchet MS"/>
              </a:rPr>
              <a:t> a </a:t>
            </a:r>
            <a:r>
              <a:rPr lang="en-US" sz="3000" dirty="0" err="1" smtClean="0">
                <a:latin typeface="Trebuchet MS"/>
              </a:rPr>
              <a:t>nisl</a:t>
            </a:r>
            <a:r>
              <a:rPr lang="en-US" sz="3000" dirty="0" smtClean="0">
                <a:latin typeface="Trebuchet MS"/>
              </a:rPr>
              <a:t> quam, </a:t>
            </a:r>
            <a:r>
              <a:rPr lang="en-US" sz="3000" dirty="0" err="1" smtClean="0">
                <a:latin typeface="Trebuchet MS"/>
              </a:rPr>
              <a:t>quis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lacinia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augue</a:t>
            </a:r>
            <a:r>
              <a:rPr lang="en-US" sz="3000" dirty="0" smtClean="0">
                <a:latin typeface="Trebuchet MS"/>
              </a:rPr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smtClean="0">
                <a:latin typeface="Trebuchet MS"/>
              </a:rPr>
              <a:t>Nam </a:t>
            </a:r>
            <a:r>
              <a:rPr lang="en-US" sz="3000" dirty="0" err="1" smtClean="0">
                <a:latin typeface="Trebuchet MS"/>
              </a:rPr>
              <a:t>tristique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porttitor</a:t>
            </a:r>
            <a:r>
              <a:rPr lang="en-US" sz="3000" dirty="0" smtClean="0">
                <a:latin typeface="Trebuchet MS"/>
              </a:rPr>
              <a:t> quam, in </a:t>
            </a:r>
            <a:r>
              <a:rPr lang="en-US" sz="3000" dirty="0" err="1" smtClean="0">
                <a:latin typeface="Trebuchet MS"/>
              </a:rPr>
              <a:t>consequat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urna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condimentum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eu</a:t>
            </a:r>
            <a:r>
              <a:rPr lang="en-US" sz="3000" dirty="0" smtClean="0">
                <a:latin typeface="Trebuchet MS"/>
              </a:rPr>
              <a:t>. </a:t>
            </a:r>
          </a:p>
          <a:p>
            <a:pPr>
              <a:spcAft>
                <a:spcPts val="1800"/>
              </a:spcAft>
            </a:pPr>
            <a:r>
              <a:rPr lang="en-US" sz="3000" dirty="0" err="1" smtClean="0">
                <a:latin typeface="Trebuchet MS"/>
              </a:rPr>
              <a:t>Lorem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ipsum</a:t>
            </a:r>
            <a:r>
              <a:rPr lang="en-US" sz="3000" dirty="0" smtClean="0">
                <a:latin typeface="Trebuchet MS"/>
              </a:rPr>
              <a:t> dolor sit </a:t>
            </a:r>
            <a:r>
              <a:rPr lang="en-US" sz="3000" dirty="0" err="1" smtClean="0">
                <a:latin typeface="Trebuchet MS"/>
              </a:rPr>
              <a:t>amet</a:t>
            </a:r>
            <a:r>
              <a:rPr lang="en-US" sz="3000" dirty="0" smtClean="0">
                <a:latin typeface="Trebuchet MS"/>
              </a:rPr>
              <a:t>, </a:t>
            </a:r>
            <a:r>
              <a:rPr lang="en-US" sz="3000" dirty="0" err="1" smtClean="0">
                <a:latin typeface="Trebuchet MS"/>
              </a:rPr>
              <a:t>consectetur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adipiscing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elit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Nulla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facilisi</a:t>
            </a:r>
            <a:r>
              <a:rPr lang="en-US" sz="3000" dirty="0" smtClean="0">
                <a:latin typeface="Trebuchet MS"/>
              </a:rPr>
              <a:t>. Maecenas </a:t>
            </a:r>
            <a:r>
              <a:rPr lang="en-US" sz="3000" dirty="0" err="1" smtClean="0">
                <a:latin typeface="Trebuchet MS"/>
              </a:rPr>
              <a:t>feugiat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bibendum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convallis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Praesent</a:t>
            </a:r>
            <a:r>
              <a:rPr lang="en-US" sz="3000" dirty="0" smtClean="0">
                <a:latin typeface="Trebuchet MS"/>
              </a:rPr>
              <a:t> et dui </a:t>
            </a:r>
            <a:r>
              <a:rPr lang="en-US" sz="3000" dirty="0" err="1" smtClean="0">
                <a:latin typeface="Trebuchet MS"/>
              </a:rPr>
              <a:t>mauris</a:t>
            </a:r>
            <a:r>
              <a:rPr lang="en-US" sz="3000" dirty="0" smtClean="0">
                <a:latin typeface="Trebuchet MS"/>
              </a:rPr>
              <a:t>, </a:t>
            </a:r>
            <a:r>
              <a:rPr lang="en-US" sz="3000" dirty="0" err="1" smtClean="0">
                <a:latin typeface="Trebuchet MS"/>
              </a:rPr>
              <a:t>ullamcorper</a:t>
            </a:r>
            <a:r>
              <a:rPr lang="en-US" sz="3000" dirty="0" smtClean="0">
                <a:latin typeface="Trebuchet MS"/>
              </a:rPr>
              <a:t> semper </a:t>
            </a:r>
            <a:r>
              <a:rPr lang="en-US" sz="3000" dirty="0" err="1" smtClean="0">
                <a:latin typeface="Trebuchet MS"/>
              </a:rPr>
              <a:t>justo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Curabitur</a:t>
            </a:r>
            <a:r>
              <a:rPr lang="en-US" sz="3000" dirty="0" smtClean="0">
                <a:latin typeface="Trebuchet MS"/>
              </a:rPr>
              <a:t> sit </a:t>
            </a:r>
            <a:r>
              <a:rPr lang="en-US" sz="3000" dirty="0" err="1" smtClean="0">
                <a:latin typeface="Trebuchet MS"/>
              </a:rPr>
              <a:t>amet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orci</a:t>
            </a:r>
            <a:r>
              <a:rPr lang="en-US" sz="3000" dirty="0" smtClean="0">
                <a:latin typeface="Trebuchet MS"/>
              </a:rPr>
              <a:t> non magna </a:t>
            </a:r>
            <a:r>
              <a:rPr lang="en-US" sz="3000" dirty="0" err="1" smtClean="0">
                <a:latin typeface="Trebuchet MS"/>
              </a:rPr>
              <a:t>mattis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accumsan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quis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vel</a:t>
            </a:r>
            <a:r>
              <a:rPr lang="en-US" sz="3000" dirty="0" smtClean="0">
                <a:latin typeface="Trebuchet MS"/>
              </a:rPr>
              <a:t> sem. </a:t>
            </a:r>
            <a:r>
              <a:rPr lang="en-US" sz="3000" dirty="0" err="1" smtClean="0">
                <a:latin typeface="Trebuchet MS"/>
              </a:rPr>
              <a:t>Quisque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posuere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diam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hendrerit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ipsum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condimentum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nec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convallis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massa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scelerisque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eleifend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Suspendisse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potenti</a:t>
            </a:r>
            <a:r>
              <a:rPr lang="en-US" sz="3000" dirty="0" smtClean="0">
                <a:latin typeface="Trebuchet MS"/>
              </a:rPr>
              <a:t>. Integer </a:t>
            </a:r>
            <a:r>
              <a:rPr lang="en-US" sz="3000" dirty="0" err="1" smtClean="0">
                <a:latin typeface="Trebuchet MS"/>
              </a:rPr>
              <a:t>rutrum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faucibus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justo</a:t>
            </a:r>
            <a:r>
              <a:rPr lang="en-US" sz="3000" dirty="0" smtClean="0">
                <a:latin typeface="Trebuchet MS"/>
              </a:rPr>
              <a:t>.</a:t>
            </a:r>
          </a:p>
          <a:p>
            <a:pPr>
              <a:spcAft>
                <a:spcPts val="1800"/>
              </a:spcAft>
            </a:pPr>
            <a:endParaRPr lang="en-US" sz="3000" dirty="0">
              <a:latin typeface="Trebuchet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274813" y="23898524"/>
            <a:ext cx="9222475" cy="7580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5538" y="5427670"/>
            <a:ext cx="8563348" cy="2703353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FF6600"/>
                </a:solidFill>
                <a:latin typeface="Trebuchet MS"/>
              </a:rPr>
              <a:t>SUBHEAD. LOREM IPSUM</a:t>
            </a:r>
          </a:p>
          <a:p>
            <a:pPr>
              <a:spcAft>
                <a:spcPts val="1800"/>
              </a:spcAft>
            </a:pPr>
            <a:r>
              <a:rPr lang="en-US" sz="3000" dirty="0" smtClean="0">
                <a:latin typeface="Trebuchet MS"/>
              </a:rPr>
              <a:t>Body. </a:t>
            </a:r>
            <a:r>
              <a:rPr lang="en-US" sz="3000" dirty="0" err="1" smtClean="0">
                <a:latin typeface="Trebuchet MS"/>
              </a:rPr>
              <a:t>Lorem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ipsum</a:t>
            </a:r>
            <a:r>
              <a:rPr lang="en-US" sz="3000" dirty="0" smtClean="0">
                <a:latin typeface="Trebuchet MS"/>
              </a:rPr>
              <a:t> dolor sit </a:t>
            </a:r>
            <a:r>
              <a:rPr lang="en-US" sz="3000" dirty="0" err="1" smtClean="0">
                <a:latin typeface="Trebuchet MS"/>
              </a:rPr>
              <a:t>amet</a:t>
            </a:r>
            <a:r>
              <a:rPr lang="en-US" sz="3000" dirty="0" smtClean="0">
                <a:latin typeface="Trebuchet MS"/>
              </a:rPr>
              <a:t>, </a:t>
            </a:r>
            <a:r>
              <a:rPr lang="en-US" sz="3000" dirty="0" err="1" smtClean="0">
                <a:latin typeface="Trebuchet MS"/>
              </a:rPr>
              <a:t>consectetur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adipiscing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elit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Etiam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tristique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consequat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laoreet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Nunc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fermentum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pulvinar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ornare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Fusce</a:t>
            </a:r>
            <a:r>
              <a:rPr lang="en-US" sz="3000" dirty="0" smtClean="0">
                <a:latin typeface="Trebuchet MS"/>
              </a:rPr>
              <a:t> ac </a:t>
            </a:r>
            <a:r>
              <a:rPr lang="en-US" sz="3000" dirty="0" err="1" smtClean="0">
                <a:latin typeface="Trebuchet MS"/>
              </a:rPr>
              <a:t>nunc</a:t>
            </a:r>
            <a:r>
              <a:rPr lang="en-US" sz="3000" dirty="0" smtClean="0">
                <a:latin typeface="Trebuchet MS"/>
              </a:rPr>
              <a:t> in </a:t>
            </a:r>
            <a:r>
              <a:rPr lang="en-US" sz="3000" dirty="0" err="1" smtClean="0">
                <a:latin typeface="Trebuchet MS"/>
              </a:rPr>
              <a:t>leo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blandit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sagittis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fermentum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eu</a:t>
            </a:r>
            <a:r>
              <a:rPr lang="en-US" sz="3000" dirty="0" smtClean="0">
                <a:latin typeface="Trebuchet MS"/>
              </a:rPr>
              <a:t> sem. </a:t>
            </a:r>
            <a:r>
              <a:rPr lang="en-US" sz="3000" dirty="0" err="1" smtClean="0">
                <a:latin typeface="Trebuchet MS"/>
              </a:rPr>
              <a:t>Curabitur</a:t>
            </a:r>
            <a:r>
              <a:rPr lang="en-US" sz="3000" dirty="0" smtClean="0">
                <a:latin typeface="Trebuchet MS"/>
              </a:rPr>
              <a:t> ligula </a:t>
            </a:r>
            <a:r>
              <a:rPr lang="en-US" sz="3000" dirty="0" err="1" smtClean="0">
                <a:latin typeface="Trebuchet MS"/>
              </a:rPr>
              <a:t>odio</a:t>
            </a:r>
            <a:r>
              <a:rPr lang="en-US" sz="3000" dirty="0" smtClean="0">
                <a:latin typeface="Trebuchet MS"/>
              </a:rPr>
              <a:t>, </a:t>
            </a:r>
            <a:r>
              <a:rPr lang="en-US" sz="3000" dirty="0" err="1" smtClean="0">
                <a:latin typeface="Trebuchet MS"/>
              </a:rPr>
              <a:t>facilisis</a:t>
            </a:r>
            <a:r>
              <a:rPr lang="en-US" sz="3000" dirty="0" smtClean="0">
                <a:latin typeface="Trebuchet MS"/>
              </a:rPr>
              <a:t> in </a:t>
            </a:r>
            <a:r>
              <a:rPr lang="en-US" sz="3000" dirty="0" err="1" smtClean="0">
                <a:latin typeface="Trebuchet MS"/>
              </a:rPr>
              <a:t>tincidunt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vel</a:t>
            </a:r>
            <a:r>
              <a:rPr lang="en-US" sz="3000" dirty="0" smtClean="0">
                <a:latin typeface="Trebuchet MS"/>
              </a:rPr>
              <a:t>, </a:t>
            </a:r>
            <a:r>
              <a:rPr lang="en-US" sz="3000" dirty="0" err="1" smtClean="0">
                <a:latin typeface="Trebuchet MS"/>
              </a:rPr>
              <a:t>scelerisque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quis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nulla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Vivamus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interdum</a:t>
            </a:r>
            <a:r>
              <a:rPr lang="en-US" sz="3000" dirty="0" smtClean="0">
                <a:latin typeface="Trebuchet MS"/>
              </a:rPr>
              <a:t> magna </a:t>
            </a:r>
            <a:r>
              <a:rPr lang="en-US" sz="3000" dirty="0" err="1" smtClean="0">
                <a:latin typeface="Trebuchet MS"/>
              </a:rPr>
              <a:t>quis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mauris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facilisis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ornare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Nunc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eget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lectus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massa</a:t>
            </a:r>
            <a:r>
              <a:rPr lang="en-US" sz="3000" dirty="0" smtClean="0">
                <a:latin typeface="Trebuchet MS"/>
              </a:rPr>
              <a:t>, </a:t>
            </a:r>
            <a:r>
              <a:rPr lang="en-US" sz="3000" dirty="0" err="1" smtClean="0">
                <a:latin typeface="Trebuchet MS"/>
              </a:rPr>
              <a:t>quis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ullamcorper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libero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Pellentesque</a:t>
            </a:r>
            <a:r>
              <a:rPr lang="en-US" sz="3000" dirty="0" smtClean="0">
                <a:latin typeface="Trebuchet MS"/>
              </a:rPr>
              <a:t> habitant </a:t>
            </a:r>
            <a:r>
              <a:rPr lang="en-US" sz="3000" dirty="0" err="1" smtClean="0">
                <a:latin typeface="Trebuchet MS"/>
              </a:rPr>
              <a:t>morbi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tristique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senectus</a:t>
            </a:r>
            <a:r>
              <a:rPr lang="en-US" sz="3000" dirty="0" smtClean="0">
                <a:latin typeface="Trebuchet MS"/>
              </a:rPr>
              <a:t> et </a:t>
            </a:r>
            <a:r>
              <a:rPr lang="en-US" sz="3000" dirty="0" err="1" smtClean="0">
                <a:latin typeface="Trebuchet MS"/>
              </a:rPr>
              <a:t>netus</a:t>
            </a:r>
            <a:r>
              <a:rPr lang="en-US" sz="3000" dirty="0" smtClean="0">
                <a:latin typeface="Trebuchet MS"/>
              </a:rPr>
              <a:t> et </a:t>
            </a:r>
            <a:r>
              <a:rPr lang="en-US" sz="3000" dirty="0" err="1" smtClean="0">
                <a:latin typeface="Trebuchet MS"/>
              </a:rPr>
              <a:t>malesuada</a:t>
            </a:r>
            <a:r>
              <a:rPr lang="en-US" sz="3000" dirty="0" smtClean="0">
                <a:latin typeface="Trebuchet MS"/>
              </a:rPr>
              <a:t> fames ac </a:t>
            </a:r>
            <a:r>
              <a:rPr lang="en-US" sz="3000" dirty="0" err="1" smtClean="0">
                <a:latin typeface="Trebuchet MS"/>
              </a:rPr>
              <a:t>turpis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egestas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Praesent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volutpat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ipsum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eu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justo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aliquam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lacinia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Sed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interdum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ipsum</a:t>
            </a:r>
            <a:r>
              <a:rPr lang="en-US" sz="3000" dirty="0" smtClean="0">
                <a:latin typeface="Trebuchet MS"/>
              </a:rPr>
              <a:t> vitae dui </a:t>
            </a:r>
            <a:r>
              <a:rPr lang="en-US" sz="3000" dirty="0" err="1" smtClean="0">
                <a:latin typeface="Trebuchet MS"/>
              </a:rPr>
              <a:t>dapibus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pharetra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Sed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condimentum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convallis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orci</a:t>
            </a:r>
            <a:r>
              <a:rPr lang="en-US" sz="3000" dirty="0" smtClean="0">
                <a:latin typeface="Trebuchet MS"/>
              </a:rPr>
              <a:t>, </a:t>
            </a:r>
            <a:r>
              <a:rPr lang="en-US" sz="3000" dirty="0" err="1" smtClean="0">
                <a:latin typeface="Trebuchet MS"/>
              </a:rPr>
              <a:t>eu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dignissim</a:t>
            </a:r>
            <a:r>
              <a:rPr lang="en-US" sz="3000" dirty="0" smtClean="0">
                <a:latin typeface="Trebuchet MS"/>
              </a:rPr>
              <a:t> ante quam </a:t>
            </a:r>
            <a:r>
              <a:rPr lang="en-US" sz="3000" dirty="0" err="1" smtClean="0">
                <a:latin typeface="Trebuchet MS"/>
              </a:rPr>
              <a:t>tellus</a:t>
            </a:r>
            <a:r>
              <a:rPr lang="en-US" sz="3000" dirty="0" smtClean="0">
                <a:latin typeface="Trebuchet MS"/>
              </a:rPr>
              <a:t>, </a:t>
            </a:r>
            <a:r>
              <a:rPr lang="en-US" sz="3000" dirty="0" err="1" smtClean="0">
                <a:latin typeface="Trebuchet MS"/>
              </a:rPr>
              <a:t>fringilla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vel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gravida</a:t>
            </a:r>
            <a:r>
              <a:rPr lang="en-US" sz="3000" dirty="0" smtClean="0">
                <a:latin typeface="Trebuchet MS"/>
              </a:rPr>
              <a:t> sit </a:t>
            </a:r>
            <a:r>
              <a:rPr lang="en-US" sz="3000" dirty="0" err="1" smtClean="0">
                <a:latin typeface="Trebuchet MS"/>
              </a:rPr>
              <a:t>amet</a:t>
            </a:r>
            <a:r>
              <a:rPr lang="en-US" sz="3000" dirty="0" smtClean="0">
                <a:latin typeface="Trebuchet MS"/>
              </a:rPr>
              <a:t>, </a:t>
            </a:r>
            <a:r>
              <a:rPr lang="en-US" sz="3000" dirty="0" err="1" smtClean="0">
                <a:latin typeface="Trebuchet MS"/>
              </a:rPr>
              <a:t>egestas</a:t>
            </a:r>
            <a:r>
              <a:rPr lang="en-US" sz="3000" dirty="0" smtClean="0">
                <a:latin typeface="Trebuchet MS"/>
              </a:rPr>
              <a:t> id </a:t>
            </a:r>
            <a:r>
              <a:rPr lang="en-US" sz="3000" dirty="0" err="1" smtClean="0">
                <a:latin typeface="Trebuchet MS"/>
              </a:rPr>
              <a:t>nulla</a:t>
            </a:r>
            <a:r>
              <a:rPr lang="en-US" sz="3000" dirty="0" smtClean="0">
                <a:latin typeface="Trebuchet MS"/>
              </a:rPr>
              <a:t>. </a:t>
            </a:r>
          </a:p>
          <a:p>
            <a:pPr>
              <a:spcAft>
                <a:spcPts val="1800"/>
              </a:spcAft>
            </a:pPr>
            <a:r>
              <a:rPr lang="en-US" sz="3000" dirty="0" err="1" smtClean="0">
                <a:latin typeface="Trebuchet MS"/>
              </a:rPr>
              <a:t>Proin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eget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velit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nisl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Morbi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lacinia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volutPellentesque</a:t>
            </a:r>
            <a:r>
              <a:rPr lang="en-US" sz="3000" dirty="0" smtClean="0">
                <a:latin typeface="Trebuchet MS"/>
              </a:rPr>
              <a:t> semper </a:t>
            </a:r>
            <a:r>
              <a:rPr lang="en-US" sz="3000" dirty="0" err="1" smtClean="0">
                <a:latin typeface="Trebuchet MS"/>
              </a:rPr>
              <a:t>vehicula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turpis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facilisis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interdum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Aliquam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sodales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purus</a:t>
            </a:r>
            <a:r>
              <a:rPr lang="en-US" sz="3000" dirty="0" smtClean="0">
                <a:latin typeface="Trebuchet MS"/>
              </a:rPr>
              <a:t> a ligula </a:t>
            </a:r>
            <a:r>
              <a:rPr lang="en-US" sz="3000" dirty="0" err="1" smtClean="0">
                <a:latin typeface="Trebuchet MS"/>
              </a:rPr>
              <a:t>venenatis</a:t>
            </a:r>
            <a:r>
              <a:rPr lang="en-US" sz="3000" dirty="0" smtClean="0">
                <a:latin typeface="Trebuchet MS"/>
              </a:rPr>
              <a:t> id </a:t>
            </a:r>
            <a:r>
              <a:rPr lang="en-US" sz="3000" dirty="0" err="1" smtClean="0">
                <a:latin typeface="Trebuchet MS"/>
              </a:rPr>
              <a:t>imperdiet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sem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posuere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Proin</a:t>
            </a:r>
            <a:r>
              <a:rPr lang="en-US" sz="3000" dirty="0" smtClean="0">
                <a:latin typeface="Trebuchet MS"/>
              </a:rPr>
              <a:t> in </a:t>
            </a:r>
            <a:r>
              <a:rPr lang="en-US" sz="3000" dirty="0" err="1" smtClean="0">
                <a:latin typeface="Trebuchet MS"/>
              </a:rPr>
              <a:t>imperdiet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neque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Pellentesque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nec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malesuada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erat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Praesent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aliquam</a:t>
            </a:r>
            <a:r>
              <a:rPr lang="en-US" sz="3000" dirty="0" smtClean="0">
                <a:latin typeface="Trebuchet MS"/>
              </a:rPr>
              <a:t>, </a:t>
            </a:r>
            <a:r>
              <a:rPr lang="en-US" sz="3000" dirty="0" err="1" smtClean="0">
                <a:latin typeface="Trebuchet MS"/>
              </a:rPr>
              <a:t>augue</a:t>
            </a:r>
            <a:r>
              <a:rPr lang="en-US" sz="3000" dirty="0" smtClean="0">
                <a:latin typeface="Trebuchet MS"/>
              </a:rPr>
              <a:t> non </a:t>
            </a:r>
            <a:r>
              <a:rPr lang="en-US" sz="3000" dirty="0" err="1" smtClean="0">
                <a:latin typeface="Trebuchet MS"/>
              </a:rPr>
              <a:t>pharetra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laoreet</a:t>
            </a:r>
            <a:r>
              <a:rPr lang="en-US" sz="3000" dirty="0" smtClean="0">
                <a:latin typeface="Trebuchet MS"/>
              </a:rPr>
              <a:t>, </a:t>
            </a:r>
            <a:r>
              <a:rPr lang="en-US" sz="3000" dirty="0" err="1" smtClean="0">
                <a:latin typeface="Trebuchet MS"/>
              </a:rPr>
              <a:t>ipsum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sem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vulputate</a:t>
            </a:r>
            <a:r>
              <a:rPr lang="en-US" sz="3000" dirty="0" smtClean="0">
                <a:latin typeface="Trebuchet MS"/>
              </a:rPr>
              <a:t> dolor, in </a:t>
            </a:r>
            <a:r>
              <a:rPr lang="en-US" sz="3000" dirty="0" err="1" smtClean="0">
                <a:latin typeface="Trebuchet MS"/>
              </a:rPr>
              <a:t>pulvinar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tortor</a:t>
            </a:r>
            <a:r>
              <a:rPr lang="en-US" sz="3000" dirty="0" smtClean="0">
                <a:latin typeface="Trebuchet MS"/>
              </a:rPr>
              <a:t> mi at </a:t>
            </a:r>
            <a:r>
              <a:rPr lang="en-US" sz="3000" dirty="0" err="1" smtClean="0">
                <a:latin typeface="Trebuchet MS"/>
              </a:rPr>
              <a:t>purus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Nulla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facilisi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Nunc</a:t>
            </a:r>
            <a:r>
              <a:rPr lang="en-US" sz="3000" dirty="0" smtClean="0">
                <a:latin typeface="Trebuchet MS"/>
              </a:rPr>
              <a:t> ac </a:t>
            </a:r>
            <a:r>
              <a:rPr lang="en-US" sz="3000" dirty="0" err="1" smtClean="0">
                <a:latin typeface="Trebuchet MS"/>
              </a:rPr>
              <a:t>odio</a:t>
            </a:r>
            <a:r>
              <a:rPr lang="en-US" sz="3000" dirty="0" smtClean="0">
                <a:latin typeface="Trebuchet MS"/>
              </a:rPr>
              <a:t> in </a:t>
            </a:r>
            <a:r>
              <a:rPr lang="en-US" sz="3000" dirty="0" err="1" smtClean="0">
                <a:latin typeface="Trebuchet MS"/>
              </a:rPr>
              <a:t>risus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tristique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commodo</a:t>
            </a:r>
            <a:r>
              <a:rPr lang="en-US" sz="3000" dirty="0" smtClean="0">
                <a:latin typeface="Trebuchet MS"/>
              </a:rPr>
              <a:t> a </a:t>
            </a:r>
            <a:r>
              <a:rPr lang="en-US" sz="3000" dirty="0" err="1" smtClean="0">
                <a:latin typeface="Trebuchet MS"/>
              </a:rPr>
              <a:t>eget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massa</a:t>
            </a:r>
            <a:r>
              <a:rPr lang="en-US" sz="3000" dirty="0" smtClean="0">
                <a:latin typeface="Trebuchet MS"/>
              </a:rPr>
              <a:t>. </a:t>
            </a:r>
          </a:p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FF6600"/>
                </a:solidFill>
                <a:latin typeface="Trebuchet MS"/>
              </a:rPr>
              <a:t>SUBHEAD. LOREM IPSUM</a:t>
            </a:r>
          </a:p>
          <a:p>
            <a:pPr>
              <a:spcAft>
                <a:spcPts val="1800"/>
              </a:spcAft>
            </a:pPr>
            <a:r>
              <a:rPr lang="en-US" sz="3000" dirty="0" err="1" smtClean="0">
                <a:latin typeface="Trebuchet MS"/>
              </a:rPr>
              <a:t>Urna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aliquet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mattis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Nunc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quis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enim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lorem</a:t>
            </a:r>
            <a:r>
              <a:rPr lang="en-US" sz="3000" dirty="0" smtClean="0">
                <a:latin typeface="Trebuchet MS"/>
              </a:rPr>
              <a:t>, </a:t>
            </a:r>
            <a:r>
              <a:rPr lang="en-US" sz="3000" dirty="0" err="1" smtClean="0">
                <a:latin typeface="Trebuchet MS"/>
              </a:rPr>
              <a:t>aliquam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consectetur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justo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Ut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interdum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facilisis</a:t>
            </a:r>
            <a:r>
              <a:rPr lang="en-US" sz="3000" dirty="0" smtClean="0">
                <a:latin typeface="Trebuchet MS"/>
              </a:rPr>
              <a:t> ante </a:t>
            </a:r>
            <a:r>
              <a:rPr lang="en-US" sz="3000" dirty="0" err="1" smtClean="0">
                <a:latin typeface="Trebuchet MS"/>
              </a:rPr>
              <a:t>luctus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tincidunt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Aenean</a:t>
            </a:r>
            <a:r>
              <a:rPr lang="en-US" sz="3000" dirty="0" smtClean="0">
                <a:latin typeface="Trebuchet MS"/>
              </a:rPr>
              <a:t> vitae </a:t>
            </a:r>
            <a:r>
              <a:rPr lang="en-US" sz="3000" dirty="0" err="1" smtClean="0">
                <a:latin typeface="Trebuchet MS"/>
              </a:rPr>
              <a:t>sapien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nulla</a:t>
            </a:r>
            <a:r>
              <a:rPr lang="en-US" sz="3000" dirty="0" smtClean="0">
                <a:latin typeface="Trebuchet MS"/>
              </a:rPr>
              <a:t>, </a:t>
            </a:r>
            <a:r>
              <a:rPr lang="en-US" sz="3000" dirty="0" err="1" smtClean="0">
                <a:latin typeface="Trebuchet MS"/>
              </a:rPr>
              <a:t>sed</a:t>
            </a:r>
            <a:r>
              <a:rPr lang="en-US" sz="3000" dirty="0" smtClean="0">
                <a:latin typeface="Trebuchet MS"/>
              </a:rPr>
              <a:t> dictum dui. </a:t>
            </a:r>
            <a:r>
              <a:rPr lang="en-US" sz="3000" dirty="0" err="1" smtClean="0">
                <a:latin typeface="Trebuchet MS"/>
              </a:rPr>
              <a:t>Morbi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diam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lectus</a:t>
            </a:r>
            <a:r>
              <a:rPr lang="en-US" sz="3000" dirty="0" smtClean="0">
                <a:latin typeface="Trebuchet MS"/>
              </a:rPr>
              <a:t>, </a:t>
            </a:r>
            <a:r>
              <a:rPr lang="en-US" sz="3000" dirty="0" err="1" smtClean="0">
                <a:latin typeface="Trebuchet MS"/>
              </a:rPr>
              <a:t>porta</a:t>
            </a:r>
            <a:r>
              <a:rPr lang="en-US" sz="3000" dirty="0" smtClean="0">
                <a:latin typeface="Trebuchet MS"/>
              </a:rPr>
              <a:t> id </a:t>
            </a:r>
            <a:r>
              <a:rPr lang="en-US" sz="3000" dirty="0" err="1" smtClean="0">
                <a:latin typeface="Trebuchet MS"/>
              </a:rPr>
              <a:t>malesuada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eu</a:t>
            </a:r>
            <a:r>
              <a:rPr lang="en-US" sz="3000" dirty="0" smtClean="0">
                <a:latin typeface="Trebuchet MS"/>
              </a:rPr>
              <a:t>, </a:t>
            </a:r>
            <a:r>
              <a:rPr lang="en-US" sz="3000" dirty="0" err="1" smtClean="0">
                <a:latin typeface="Trebuchet MS"/>
              </a:rPr>
              <a:t>consequat</a:t>
            </a:r>
            <a:r>
              <a:rPr lang="en-US" sz="3000" dirty="0" smtClean="0">
                <a:latin typeface="Trebuchet MS"/>
              </a:rPr>
              <a:t> a ante. </a:t>
            </a:r>
            <a:r>
              <a:rPr lang="en-US" sz="3000" dirty="0" err="1" smtClean="0">
                <a:latin typeface="Trebuchet MS"/>
              </a:rPr>
              <a:t>Nullam</a:t>
            </a:r>
            <a:r>
              <a:rPr lang="en-US" sz="3000" dirty="0" smtClean="0">
                <a:latin typeface="Trebuchet MS"/>
              </a:rPr>
              <a:t> vitae </a:t>
            </a:r>
            <a:r>
              <a:rPr lang="en-US" sz="3000" dirty="0" err="1" smtClean="0">
                <a:latin typeface="Trebuchet MS"/>
              </a:rPr>
              <a:t>varius</a:t>
            </a:r>
            <a:r>
              <a:rPr lang="en-US" sz="3000" dirty="0" smtClean="0">
                <a:latin typeface="Trebuchet MS"/>
              </a:rPr>
              <a:t> est. </a:t>
            </a:r>
            <a:r>
              <a:rPr lang="en-US" sz="3000" dirty="0" err="1" smtClean="0">
                <a:latin typeface="Trebuchet MS"/>
              </a:rPr>
              <a:t>Vivamus</a:t>
            </a:r>
            <a:r>
              <a:rPr lang="en-US" sz="3000" dirty="0" smtClean="0">
                <a:latin typeface="Trebuchet MS"/>
              </a:rPr>
              <a:t> ac </a:t>
            </a:r>
            <a:r>
              <a:rPr lang="en-US" sz="3000" dirty="0" err="1" smtClean="0">
                <a:latin typeface="Trebuchet MS"/>
              </a:rPr>
              <a:t>libero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ut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arcu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accumsan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convallis</a:t>
            </a:r>
            <a:r>
              <a:rPr lang="en-US" sz="3000" dirty="0" smtClean="0">
                <a:latin typeface="Trebuchet MS"/>
              </a:rPr>
              <a:t> vitae </a:t>
            </a:r>
            <a:r>
              <a:rPr lang="en-US" sz="3000" dirty="0" err="1" smtClean="0">
                <a:latin typeface="Trebuchet MS"/>
              </a:rPr>
              <a:t>vel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leo</a:t>
            </a:r>
            <a:endParaRPr lang="en-US" sz="3000" dirty="0">
              <a:latin typeface="Trebuchet MS"/>
            </a:endParaRPr>
          </a:p>
          <a:p>
            <a:pPr>
              <a:spcAft>
                <a:spcPts val="1800"/>
              </a:spcAft>
            </a:pPr>
            <a:r>
              <a:rPr lang="en-US" sz="3000" dirty="0" err="1" smtClean="0">
                <a:latin typeface="Trebuchet MS"/>
              </a:rPr>
              <a:t>Lorem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ipsum</a:t>
            </a:r>
            <a:r>
              <a:rPr lang="en-US" sz="3000" dirty="0" smtClean="0">
                <a:latin typeface="Trebuchet MS"/>
              </a:rPr>
              <a:t> dolor sit </a:t>
            </a:r>
            <a:r>
              <a:rPr lang="en-US" sz="3000" dirty="0" err="1" smtClean="0">
                <a:latin typeface="Trebuchet MS"/>
              </a:rPr>
              <a:t>amet</a:t>
            </a:r>
            <a:r>
              <a:rPr lang="en-US" sz="3000" dirty="0" smtClean="0">
                <a:latin typeface="Trebuchet MS"/>
              </a:rPr>
              <a:t>, </a:t>
            </a:r>
            <a:r>
              <a:rPr lang="en-US" sz="3000" dirty="0" err="1" smtClean="0">
                <a:latin typeface="Trebuchet MS"/>
              </a:rPr>
              <a:t>consectetur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adipiscing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elit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Nulla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facilisi</a:t>
            </a:r>
            <a:r>
              <a:rPr lang="en-US" sz="3000" dirty="0" smtClean="0">
                <a:latin typeface="Trebuchet MS"/>
              </a:rPr>
              <a:t>. Maecenas </a:t>
            </a:r>
            <a:r>
              <a:rPr lang="en-US" sz="3000" dirty="0" err="1" smtClean="0">
                <a:latin typeface="Trebuchet MS"/>
              </a:rPr>
              <a:t>feugiat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bibendum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convallis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Praesent</a:t>
            </a:r>
            <a:r>
              <a:rPr lang="en-US" sz="3000" dirty="0" smtClean="0">
                <a:latin typeface="Trebuchet MS"/>
              </a:rPr>
              <a:t> et dui </a:t>
            </a:r>
            <a:r>
              <a:rPr lang="en-US" sz="3000" dirty="0" err="1" smtClean="0">
                <a:latin typeface="Trebuchet MS"/>
              </a:rPr>
              <a:t>mauris</a:t>
            </a:r>
            <a:r>
              <a:rPr lang="en-US" sz="3000" dirty="0" smtClean="0">
                <a:latin typeface="Trebuchet MS"/>
              </a:rPr>
              <a:t>, </a:t>
            </a:r>
            <a:r>
              <a:rPr lang="en-US" sz="3000" dirty="0" err="1" smtClean="0">
                <a:latin typeface="Trebuchet MS"/>
              </a:rPr>
              <a:t>ullamcorper</a:t>
            </a:r>
            <a:r>
              <a:rPr lang="en-US" sz="3000" dirty="0" smtClean="0">
                <a:latin typeface="Trebuchet MS"/>
              </a:rPr>
              <a:t> semper </a:t>
            </a:r>
            <a:r>
              <a:rPr lang="en-US" sz="3000" dirty="0" err="1" smtClean="0">
                <a:latin typeface="Trebuchet MS"/>
              </a:rPr>
              <a:t>justo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Curabitur</a:t>
            </a:r>
            <a:r>
              <a:rPr lang="en-US" sz="3000" dirty="0" smtClean="0">
                <a:latin typeface="Trebuchet MS"/>
              </a:rPr>
              <a:t> sit </a:t>
            </a:r>
            <a:r>
              <a:rPr lang="en-US" sz="3000" dirty="0" err="1" smtClean="0">
                <a:latin typeface="Trebuchet MS"/>
              </a:rPr>
              <a:t>amet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orci</a:t>
            </a:r>
            <a:r>
              <a:rPr lang="en-US" sz="3000" dirty="0" smtClean="0">
                <a:latin typeface="Trebuchet MS"/>
              </a:rPr>
              <a:t> non magna </a:t>
            </a:r>
            <a:r>
              <a:rPr lang="en-US" sz="3000" dirty="0" err="1" smtClean="0">
                <a:latin typeface="Trebuchet MS"/>
              </a:rPr>
              <a:t>mattis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accumsan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quis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vel</a:t>
            </a:r>
            <a:r>
              <a:rPr lang="en-US" sz="3000" dirty="0" smtClean="0">
                <a:latin typeface="Trebuchet MS"/>
              </a:rPr>
              <a:t> sem. </a:t>
            </a:r>
            <a:r>
              <a:rPr lang="en-US" sz="3000" dirty="0" err="1" smtClean="0">
                <a:latin typeface="Trebuchet MS"/>
              </a:rPr>
              <a:t>Duis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leo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massa</a:t>
            </a:r>
            <a:r>
              <a:rPr lang="en-US" sz="3000" dirty="0" smtClean="0">
                <a:latin typeface="Trebuchet MS"/>
              </a:rPr>
              <a:t>, </a:t>
            </a:r>
            <a:r>
              <a:rPr lang="en-US" sz="3000" dirty="0" err="1" smtClean="0">
                <a:latin typeface="Trebuchet MS"/>
              </a:rPr>
              <a:t>tristique</a:t>
            </a:r>
            <a:r>
              <a:rPr lang="en-US" sz="3000" dirty="0" smtClean="0">
                <a:latin typeface="Trebuchet MS"/>
              </a:rPr>
              <a:t> a </a:t>
            </a:r>
            <a:r>
              <a:rPr lang="en-US" sz="3000" dirty="0" err="1" smtClean="0">
                <a:latin typeface="Trebuchet MS"/>
              </a:rPr>
              <a:t>porttitor</a:t>
            </a:r>
            <a:r>
              <a:rPr lang="en-US" sz="3000" dirty="0" smtClean="0">
                <a:latin typeface="Trebuchet MS"/>
              </a:rPr>
              <a:t> id, </a:t>
            </a:r>
            <a:r>
              <a:rPr lang="en-US" sz="3000" dirty="0" err="1" smtClean="0">
                <a:latin typeface="Trebuchet MS"/>
              </a:rPr>
              <a:t>mattis</a:t>
            </a:r>
            <a:r>
              <a:rPr lang="en-US" sz="3000" dirty="0" smtClean="0">
                <a:latin typeface="Trebuchet MS"/>
              </a:rPr>
              <a:t> in </a:t>
            </a:r>
            <a:r>
              <a:rPr lang="en-US" sz="3000" dirty="0" err="1" smtClean="0">
                <a:latin typeface="Trebuchet MS"/>
              </a:rPr>
              <a:t>velit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Aliquam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vel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tortor</a:t>
            </a:r>
            <a:r>
              <a:rPr lang="en-US" sz="3000" dirty="0" smtClean="0">
                <a:latin typeface="Trebuchet MS"/>
              </a:rPr>
              <a:t> quam, ac </a:t>
            </a:r>
            <a:r>
              <a:rPr lang="en-US" sz="3000" dirty="0" err="1" smtClean="0">
                <a:latin typeface="Trebuchet MS"/>
              </a:rPr>
              <a:t>porttitor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metus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Suspendisse</a:t>
            </a:r>
            <a:r>
              <a:rPr lang="en-US" sz="3000" dirty="0" smtClean="0">
                <a:latin typeface="Trebuchet MS"/>
              </a:rPr>
              <a:t> et dui diam. </a:t>
            </a:r>
            <a:r>
              <a:rPr lang="en-US" sz="3000" dirty="0" err="1" smtClean="0">
                <a:latin typeface="Trebuchet MS"/>
              </a:rPr>
              <a:t>Quisque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posuere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diam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hendrerit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ipsum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condimentum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nec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convallis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massa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congue</a:t>
            </a:r>
            <a:r>
              <a:rPr lang="en-US" sz="3000" dirty="0" smtClean="0">
                <a:latin typeface="Trebuchet MS"/>
              </a:rPr>
              <a:t>. Integer </a:t>
            </a:r>
            <a:r>
              <a:rPr lang="en-US" sz="3000" dirty="0" err="1" smtClean="0">
                <a:latin typeface="Trebuchet MS"/>
              </a:rPr>
              <a:t>nec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velit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quis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nunc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scelerisque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eleifend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Suspendisse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potenti</a:t>
            </a:r>
            <a:r>
              <a:rPr lang="en-US" sz="3000" dirty="0" smtClean="0">
                <a:latin typeface="Trebuchet MS"/>
              </a:rPr>
              <a:t>. Integer </a:t>
            </a:r>
            <a:r>
              <a:rPr lang="en-US" sz="3000" dirty="0" err="1" smtClean="0">
                <a:latin typeface="Trebuchet MS"/>
              </a:rPr>
              <a:t>rutrum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faucibus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justo</a:t>
            </a:r>
            <a:r>
              <a:rPr lang="en-US" sz="3000" dirty="0" smtClean="0">
                <a:latin typeface="Trebuchet MS"/>
              </a:rPr>
              <a:t>, a semper </a:t>
            </a:r>
            <a:r>
              <a:rPr lang="en-US" sz="3000" dirty="0" err="1" smtClean="0">
                <a:latin typeface="Trebuchet MS"/>
              </a:rPr>
              <a:t>lectus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vulputate</a:t>
            </a:r>
            <a:r>
              <a:rPr lang="en-US" sz="3000" dirty="0" smtClean="0">
                <a:latin typeface="Trebuchet MS"/>
              </a:rPr>
              <a:t> ac. </a:t>
            </a:r>
            <a:r>
              <a:rPr lang="en-US" sz="3000" dirty="0" err="1" smtClean="0">
                <a:latin typeface="Trebuchet MS"/>
              </a:rPr>
              <a:t>Pellentesque</a:t>
            </a:r>
            <a:r>
              <a:rPr lang="en-US" sz="3000" dirty="0" smtClean="0">
                <a:latin typeface="Trebuchet MS"/>
              </a:rPr>
              <a:t> habitant </a:t>
            </a:r>
            <a:r>
              <a:rPr lang="en-US" sz="3000" dirty="0" err="1" smtClean="0">
                <a:latin typeface="Trebuchet MS"/>
              </a:rPr>
              <a:t>morbi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tristique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senectus</a:t>
            </a:r>
            <a:r>
              <a:rPr lang="en-US" sz="3000" dirty="0" smtClean="0">
                <a:latin typeface="Trebuchet MS"/>
              </a:rPr>
              <a:t> et </a:t>
            </a:r>
            <a:r>
              <a:rPr lang="en-US" sz="3000" dirty="0" err="1" smtClean="0">
                <a:latin typeface="Trebuchet MS"/>
              </a:rPr>
              <a:t>netus</a:t>
            </a:r>
            <a:r>
              <a:rPr lang="en-US" sz="3000" dirty="0" smtClean="0">
                <a:latin typeface="Trebuchet MS"/>
              </a:rPr>
              <a:t> et </a:t>
            </a:r>
            <a:r>
              <a:rPr lang="en-US" sz="3000" dirty="0" err="1" smtClean="0">
                <a:latin typeface="Trebuchet MS"/>
              </a:rPr>
              <a:t>malesuada</a:t>
            </a:r>
            <a:r>
              <a:rPr lang="en-US" sz="3000" dirty="0" smtClean="0">
                <a:latin typeface="Trebuchet MS"/>
              </a:rPr>
              <a:t> fames ac </a:t>
            </a:r>
            <a:r>
              <a:rPr lang="en-US" sz="3000" dirty="0" err="1" smtClean="0">
                <a:latin typeface="Trebuchet MS"/>
              </a:rPr>
              <a:t>turpis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egestas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Praesent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volutpat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ipsum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eu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justo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aliquam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lacinia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Sed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interdum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ipsum</a:t>
            </a:r>
            <a:r>
              <a:rPr lang="en-US" sz="3000" dirty="0" smtClean="0">
                <a:latin typeface="Trebuchet MS"/>
              </a:rPr>
              <a:t> vitae dui </a:t>
            </a:r>
            <a:r>
              <a:rPr lang="en-US" sz="3000" dirty="0" err="1" smtClean="0">
                <a:latin typeface="Trebuchet MS"/>
              </a:rPr>
              <a:t>dapibus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pharetra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Donec</a:t>
            </a:r>
            <a:r>
              <a:rPr lang="en-US" sz="3000" dirty="0" smtClean="0">
                <a:latin typeface="Trebuchet MS"/>
              </a:rPr>
              <a:t> ac </a:t>
            </a:r>
            <a:r>
              <a:rPr lang="en-US" sz="3000" dirty="0" err="1" smtClean="0">
                <a:latin typeface="Trebuchet MS"/>
              </a:rPr>
              <a:t>eros</a:t>
            </a:r>
            <a:r>
              <a:rPr lang="en-US" sz="3000" dirty="0" smtClean="0">
                <a:latin typeface="Trebuchet MS"/>
              </a:rPr>
              <a:t> et </a:t>
            </a:r>
            <a:r>
              <a:rPr lang="en-US" sz="3000" dirty="0" err="1" smtClean="0">
                <a:latin typeface="Trebuchet MS"/>
              </a:rPr>
              <a:t>turpis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mollis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pharetra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Sed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eu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arcu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neque</a:t>
            </a:r>
            <a:r>
              <a:rPr lang="en-US" sz="3000" dirty="0" smtClean="0">
                <a:latin typeface="Trebuchet MS"/>
              </a:rPr>
              <a:t>. Integer </a:t>
            </a:r>
            <a:r>
              <a:rPr lang="en-US" sz="3000" dirty="0" err="1" smtClean="0">
                <a:latin typeface="Trebuchet MS"/>
              </a:rPr>
              <a:t>auctor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nibh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eu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sem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viverra</a:t>
            </a:r>
            <a:r>
              <a:rPr lang="en-US" sz="3000" dirty="0" smtClean="0">
                <a:latin typeface="Trebuchet MS"/>
              </a:rPr>
              <a:t> et </a:t>
            </a:r>
            <a:r>
              <a:rPr lang="en-US" sz="3000" dirty="0" err="1" smtClean="0">
                <a:latin typeface="Trebuchet MS"/>
              </a:rPr>
              <a:t>consectetur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justo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tristique</a:t>
            </a:r>
            <a:r>
              <a:rPr lang="en-US" sz="3000" dirty="0" smtClean="0">
                <a:latin typeface="Trebuchet MS"/>
              </a:rPr>
              <a:t>. </a:t>
            </a:r>
            <a:r>
              <a:rPr lang="en-US" sz="3000" dirty="0" err="1" smtClean="0">
                <a:latin typeface="Trebuchet MS"/>
              </a:rPr>
              <a:t>Sed</a:t>
            </a:r>
            <a:r>
              <a:rPr lang="en-US" sz="3000" dirty="0" smtClean="0">
                <a:latin typeface="Trebuchet MS"/>
              </a:rPr>
              <a:t> non </a:t>
            </a:r>
            <a:r>
              <a:rPr lang="en-US" sz="3000" dirty="0" err="1" smtClean="0">
                <a:latin typeface="Trebuchet MS"/>
              </a:rPr>
              <a:t>urna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leo</a:t>
            </a:r>
            <a:r>
              <a:rPr lang="en-US" sz="3000" dirty="0" smtClean="0">
                <a:latin typeface="Trebuchet MS"/>
              </a:rPr>
              <a:t>, </a:t>
            </a:r>
            <a:r>
              <a:rPr lang="en-US" sz="3000" dirty="0" err="1" smtClean="0">
                <a:latin typeface="Trebuchet MS"/>
              </a:rPr>
              <a:t>vel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cursus</a:t>
            </a:r>
            <a:r>
              <a:rPr lang="en-US" sz="3000" dirty="0" smtClean="0">
                <a:latin typeface="Trebuchet MS"/>
              </a:rPr>
              <a:t> </a:t>
            </a:r>
            <a:r>
              <a:rPr lang="en-US" sz="3000" dirty="0" err="1" smtClean="0">
                <a:latin typeface="Trebuchet MS"/>
              </a:rPr>
              <a:t>nulla</a:t>
            </a:r>
            <a:r>
              <a:rPr lang="en-US" sz="3000" dirty="0" smtClean="0">
                <a:latin typeface="Trebuchet MS"/>
              </a:rPr>
              <a:t>. 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982838" y="2820840"/>
            <a:ext cx="8550648" cy="21042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1405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281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74216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6562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5702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48432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3983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31243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 smtClean="0">
                <a:solidFill>
                  <a:schemeClr val="tx1"/>
                </a:solidFill>
                <a:latin typeface="Trebuchet MS"/>
              </a:rPr>
              <a:t>Title Subhead. Through the eyes of an elite engineer.</a:t>
            </a:r>
            <a:endParaRPr lang="en-US" sz="5400" dirty="0">
              <a:solidFill>
                <a:schemeClr val="tx1"/>
              </a:solidFill>
              <a:latin typeface="Trebuchet MS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32527680" y="6362241"/>
            <a:ext cx="8552605" cy="2146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1405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281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74216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6562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5702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48432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3983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31243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 smtClean="0">
                <a:solidFill>
                  <a:srgbClr val="FF6600"/>
                </a:solidFill>
                <a:latin typeface="Trebuchet MS"/>
              </a:rPr>
              <a:t>Title Subhead. Through the eyes of an elite engineer.</a:t>
            </a:r>
            <a:endParaRPr lang="en-US" sz="5400" dirty="0">
              <a:solidFill>
                <a:srgbClr val="FF6600"/>
              </a:solidFill>
              <a:latin typeface="Trebuchet M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527681" y="8928270"/>
            <a:ext cx="8552605" cy="176047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F37321"/>
                </a:solidFill>
                <a:latin typeface="Trebuchet MS"/>
              </a:rPr>
              <a:t>SUBHEAD. LOREM IPSUM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Nullam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vehicula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luctus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augue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rutrum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faucibus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massa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pharetra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eu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Nulla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facilisi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Sed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posuere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gravida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felis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sed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pulvinar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urna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suscipit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et.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Suspendisse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diam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tortor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mollis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eu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accumsan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eget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elementum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id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justo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Vivamus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pulvinar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varius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lacus,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vel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egestas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ligula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gravida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volutpat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Aliquam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varius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augue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at dui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pulvinar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iaculis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Nullam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a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nisl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quam,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quis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lacinia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augue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Nam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tristique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porttitor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quam, in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consequat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urna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condimentum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eu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. </a:t>
            </a:r>
          </a:p>
          <a:p>
            <a:pPr>
              <a:spcAft>
                <a:spcPts val="1800"/>
              </a:spcAft>
            </a:pP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Lorem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ipsum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dolor sit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amet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amet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orci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non magna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mattis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sit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amet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orci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non magna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mattis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consectetur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adipiscing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elit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Nulla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facilisi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. Maecenas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feugiat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bibendum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convallis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Praesent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et dui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mauris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ullamcorper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semper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justo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Curabitur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sit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amet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orci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non magna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mattis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accumsan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quis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vel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sem.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Duis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leo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massa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tristique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a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porttitor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id,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mattis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in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velit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Aliquam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vel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tortor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quam, ac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porttitor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metus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Suspendisse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et dui diam.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Quisque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posuere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diam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hendrerit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ipsum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condimentum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nec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convallis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massa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congue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. Integer sit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amet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orci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non magna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mattis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sit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amet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orci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non magna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mattis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nec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velit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quis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nunc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scelerisque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eleifend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Suspendisse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potenti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. Integer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rutrum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faucibus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justo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, a semper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lectus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vulputate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Curabitur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sit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amet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orci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non magna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mattis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accumsan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quis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vel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sem.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Duis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leo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massa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tristique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a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porttitor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id,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mattis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 in </a:t>
            </a:r>
            <a:r>
              <a:rPr lang="en-US" sz="3000" dirty="0" err="1" smtClean="0">
                <a:solidFill>
                  <a:schemeClr val="bg1"/>
                </a:solidFill>
                <a:latin typeface="Trebuchet MS"/>
              </a:rPr>
              <a:t>velit</a:t>
            </a:r>
            <a:r>
              <a:rPr lang="en-US" sz="3000" dirty="0" smtClean="0">
                <a:solidFill>
                  <a:schemeClr val="bg1"/>
                </a:solidFill>
                <a:latin typeface="Trebuchet MS"/>
              </a:rPr>
              <a:t>. </a:t>
            </a:r>
          </a:p>
          <a:p>
            <a:pPr>
              <a:spcAft>
                <a:spcPts val="1800"/>
              </a:spcAft>
            </a:pPr>
            <a:endParaRPr lang="en-US" sz="3000" dirty="0">
              <a:solidFill>
                <a:schemeClr val="bg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80478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1146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TITLE. An engineer’s World</vt:lpstr>
    </vt:vector>
  </TitlesOfParts>
  <Company>Oregon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Forkey</dc:creator>
  <cp:lastModifiedBy>Jack Forkey</cp:lastModifiedBy>
  <cp:revision>15</cp:revision>
  <cp:lastPrinted>2015-11-21T00:07:10Z</cp:lastPrinted>
  <dcterms:created xsi:type="dcterms:W3CDTF">2015-11-20T18:35:10Z</dcterms:created>
  <dcterms:modified xsi:type="dcterms:W3CDTF">2016-10-11T16:15:03Z</dcterms:modified>
</cp:coreProperties>
</file>