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png" ContentType="image/png"/>
  <Override PartName="/ppt/media/image1.wmf" ContentType="image/x-wmf"/>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42062400" cy="324612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body"/>
          </p:nvPr>
        </p:nvSpPr>
        <p:spPr>
          <a:xfrm>
            <a:off x="777240" y="4777560"/>
            <a:ext cx="6217560" cy="4525920"/>
          </a:xfrm>
          <a:prstGeom prst="rect">
            <a:avLst/>
          </a:prstGeom>
        </p:spPr>
        <p:txBody>
          <a:bodyPr lIns="0" rIns="0" tIns="0" bIns="0"/>
          <a:p>
            <a:r>
              <a:rPr b="0" lang="en-US" sz="2000" spc="-1" strike="noStrike">
                <a:solidFill>
                  <a:srgbClr val="000000"/>
                </a:solidFill>
                <a:uFill>
                  <a:solidFill>
                    <a:srgbClr val="ffffff"/>
                  </a:solidFill>
                </a:uFill>
                <a:latin typeface="Nimbus Sans"/>
              </a:rPr>
              <a:t>Click to edit the notes format</a:t>
            </a:r>
            <a:endParaRPr b="0" lang="en-US" sz="2000" spc="-1" strike="noStrike">
              <a:solidFill>
                <a:srgbClr val="000000"/>
              </a:solidFill>
              <a:uFill>
                <a:solidFill>
                  <a:srgbClr val="ffffff"/>
                </a:solidFill>
              </a:uFill>
              <a:latin typeface="Nimbus Sans"/>
            </a:endParaRPr>
          </a:p>
        </p:txBody>
      </p:sp>
      <p:sp>
        <p:nvSpPr>
          <p:cNvPr id="39" name="PlaceHolder 2"/>
          <p:cNvSpPr>
            <a:spLocks noGrp="1"/>
          </p:cNvSpPr>
          <p:nvPr>
            <p:ph type="hdr"/>
          </p:nvPr>
        </p:nvSpPr>
        <p:spPr>
          <a:xfrm>
            <a:off x="0" y="0"/>
            <a:ext cx="3372840" cy="502560"/>
          </a:xfrm>
          <a:prstGeom prst="rect">
            <a:avLst/>
          </a:prstGeom>
        </p:spPr>
        <p:txBody>
          <a:bodyPr lIns="0" rIns="0" tIns="0" bIns="0"/>
          <a:p>
            <a:r>
              <a:rPr b="0" lang="en-US" sz="1400" spc="-1" strike="noStrike">
                <a:solidFill>
                  <a:srgbClr val="000000"/>
                </a:solidFill>
                <a:uFill>
                  <a:solidFill>
                    <a:srgbClr val="ffffff"/>
                  </a:solidFill>
                </a:uFill>
                <a:latin typeface="Nimbus Roman"/>
              </a:rPr>
              <a:t>&lt;header&gt;</a:t>
            </a:r>
            <a:endParaRPr b="0" lang="en-US" sz="1400" spc="-1" strike="noStrike">
              <a:solidFill>
                <a:srgbClr val="000000"/>
              </a:solidFill>
              <a:uFill>
                <a:solidFill>
                  <a:srgbClr val="ffffff"/>
                </a:solidFill>
              </a:uFill>
              <a:latin typeface="Nimbus Roman"/>
            </a:endParaRPr>
          </a:p>
        </p:txBody>
      </p:sp>
      <p:sp>
        <p:nvSpPr>
          <p:cNvPr id="40" name="PlaceHolder 3"/>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000000"/>
                </a:solidFill>
                <a:uFill>
                  <a:solidFill>
                    <a:srgbClr val="ffffff"/>
                  </a:solidFill>
                </a:uFill>
                <a:latin typeface="Nimbus Roman"/>
              </a:rPr>
              <a:t>&lt;date/time&gt;</a:t>
            </a:r>
            <a:endParaRPr b="0" lang="en-US" sz="1400" spc="-1" strike="noStrike">
              <a:solidFill>
                <a:srgbClr val="000000"/>
              </a:solidFill>
              <a:uFill>
                <a:solidFill>
                  <a:srgbClr val="ffffff"/>
                </a:solidFill>
              </a:uFill>
              <a:latin typeface="Nimbus Roman"/>
            </a:endParaRPr>
          </a:p>
        </p:txBody>
      </p:sp>
      <p:sp>
        <p:nvSpPr>
          <p:cNvPr id="41" name="PlaceHolder 4"/>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000000"/>
                </a:solidFill>
                <a:uFill>
                  <a:solidFill>
                    <a:srgbClr val="ffffff"/>
                  </a:solidFill>
                </a:uFill>
                <a:latin typeface="Nimbus Roman"/>
              </a:rPr>
              <a:t>&lt;footer&gt;</a:t>
            </a:r>
            <a:endParaRPr b="0" lang="en-US" sz="1400" spc="-1" strike="noStrike">
              <a:solidFill>
                <a:srgbClr val="000000"/>
              </a:solidFill>
              <a:uFill>
                <a:solidFill>
                  <a:srgbClr val="ffffff"/>
                </a:solidFill>
              </a:uFill>
              <a:latin typeface="Nimbus Roman"/>
            </a:endParaRPr>
          </a:p>
        </p:txBody>
      </p:sp>
      <p:sp>
        <p:nvSpPr>
          <p:cNvPr id="42" name="PlaceHolder 5"/>
          <p:cNvSpPr>
            <a:spLocks noGrp="1"/>
          </p:cNvSpPr>
          <p:nvPr>
            <p:ph type="sldNum"/>
          </p:nvPr>
        </p:nvSpPr>
        <p:spPr>
          <a:xfrm>
            <a:off x="4399200" y="9555480"/>
            <a:ext cx="3372840" cy="502560"/>
          </a:xfrm>
          <a:prstGeom prst="rect">
            <a:avLst/>
          </a:prstGeom>
        </p:spPr>
        <p:txBody>
          <a:bodyPr lIns="0" rIns="0" tIns="0" bIns="0" anchor="b"/>
          <a:p>
            <a:pPr algn="r"/>
            <a:fld id="{758C14A8-8F4A-4385-B1EC-E26469D99C1B}" type="slidenum">
              <a:rPr b="0" lang="en-US" sz="1400" spc="-1" strike="noStrike">
                <a:solidFill>
                  <a:srgbClr val="000000"/>
                </a:solidFill>
                <a:uFill>
                  <a:solidFill>
                    <a:srgbClr val="ffffff"/>
                  </a:solidFill>
                </a:uFill>
                <a:latin typeface="Nimbus Roman"/>
              </a:rPr>
              <a:t>&lt;number&gt;</a:t>
            </a:fld>
            <a:endParaRPr b="0" lang="en-US" sz="1400" spc="-1" strike="noStrike">
              <a:solidFill>
                <a:srgbClr val="000000"/>
              </a:solidFill>
              <a:uFill>
                <a:solidFill>
                  <a:srgbClr val="ffffff"/>
                </a:solidFill>
              </a:uFill>
              <a:latin typeface="Nimbus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body"/>
          </p:nvPr>
        </p:nvSpPr>
        <p:spPr>
          <a:xfrm>
            <a:off x="685800" y="4343400"/>
            <a:ext cx="5485680" cy="4114080"/>
          </a:xfrm>
          <a:prstGeom prst="rect">
            <a:avLst/>
          </a:prstGeom>
        </p:spPr>
        <p:txBody>
          <a:bodyPr lIns="0" rIns="0" tIns="0" bIns="0"/>
          <a:p>
            <a:endParaRPr b="0" lang="en-US" sz="2000" spc="-1" strike="noStrike">
              <a:solidFill>
                <a:srgbClr val="000000"/>
              </a:solidFill>
              <a:uFill>
                <a:solidFill>
                  <a:srgbClr val="ffffff"/>
                </a:solidFill>
              </a:uFill>
              <a:latin typeface="Nimbus Sans"/>
            </a:endParaRPr>
          </a:p>
        </p:txBody>
      </p:sp>
      <p:sp>
        <p:nvSpPr>
          <p:cNvPr id="59" name="CustomShape 2"/>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2D08EB97-37A3-4B93-821F-5B51EC61B512}" type="slidenum">
              <a:rPr b="0" lang="en-US" sz="1200" spc="-1" strike="noStrike">
                <a:solidFill>
                  <a:srgbClr val="000000"/>
                </a:solidFill>
                <a:uFill>
                  <a:solidFill>
                    <a:srgbClr val="ffffff"/>
                  </a:solidFill>
                </a:uFill>
                <a:latin typeface="Trebuchet MS"/>
                <a:ea typeface="+mn-ea"/>
              </a:rPr>
              <a:t>&lt;number&gt;</a:t>
            </a:fld>
            <a:endParaRPr b="0" lang="en-US" sz="1800" spc="-1" strike="noStrike">
              <a:solidFill>
                <a:srgbClr val="000000"/>
              </a:solidFill>
              <a:uFill>
                <a:solidFill>
                  <a:srgbClr val="ffffff"/>
                </a:solidFill>
              </a:uFill>
              <a:latin typeface="Nimbus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
        <p:nvSpPr>
          <p:cNvPr id="24" name="PlaceHolder 2"/>
          <p:cNvSpPr>
            <a:spLocks noGrp="1"/>
          </p:cNvSpPr>
          <p:nvPr>
            <p:ph type="body"/>
          </p:nvPr>
        </p:nvSpPr>
        <p:spPr>
          <a:xfrm>
            <a:off x="2103120" y="7595640"/>
            <a:ext cx="378558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25" name="PlaceHolder 3"/>
          <p:cNvSpPr>
            <a:spLocks noGrp="1"/>
          </p:cNvSpPr>
          <p:nvPr>
            <p:ph type="body"/>
          </p:nvPr>
        </p:nvSpPr>
        <p:spPr>
          <a:xfrm>
            <a:off x="2103120" y="17429400"/>
            <a:ext cx="378558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
        <p:nvSpPr>
          <p:cNvPr id="27" name="PlaceHolder 2"/>
          <p:cNvSpPr>
            <a:spLocks noGrp="1"/>
          </p:cNvSpPr>
          <p:nvPr>
            <p:ph type="body"/>
          </p:nvPr>
        </p:nvSpPr>
        <p:spPr>
          <a:xfrm>
            <a:off x="210312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28" name="PlaceHolder 3"/>
          <p:cNvSpPr>
            <a:spLocks noGrp="1"/>
          </p:cNvSpPr>
          <p:nvPr>
            <p:ph type="body"/>
          </p:nvPr>
        </p:nvSpPr>
        <p:spPr>
          <a:xfrm>
            <a:off x="2150064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29" name="PlaceHolder 4"/>
          <p:cNvSpPr>
            <a:spLocks noGrp="1"/>
          </p:cNvSpPr>
          <p:nvPr>
            <p:ph type="body"/>
          </p:nvPr>
        </p:nvSpPr>
        <p:spPr>
          <a:xfrm>
            <a:off x="2150064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30" name="PlaceHolder 5"/>
          <p:cNvSpPr>
            <a:spLocks noGrp="1"/>
          </p:cNvSpPr>
          <p:nvPr>
            <p:ph type="body"/>
          </p:nvPr>
        </p:nvSpPr>
        <p:spPr>
          <a:xfrm>
            <a:off x="210312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
        <p:nvSpPr>
          <p:cNvPr id="32" name="PlaceHolder 2"/>
          <p:cNvSpPr>
            <a:spLocks noGrp="1"/>
          </p:cNvSpPr>
          <p:nvPr>
            <p:ph type="body"/>
          </p:nvPr>
        </p:nvSpPr>
        <p:spPr>
          <a:xfrm>
            <a:off x="2103120" y="7595640"/>
            <a:ext cx="1218924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33" name="PlaceHolder 3"/>
          <p:cNvSpPr>
            <a:spLocks noGrp="1"/>
          </p:cNvSpPr>
          <p:nvPr>
            <p:ph type="body"/>
          </p:nvPr>
        </p:nvSpPr>
        <p:spPr>
          <a:xfrm>
            <a:off x="14902200" y="7595640"/>
            <a:ext cx="1218924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34" name="PlaceHolder 4"/>
          <p:cNvSpPr>
            <a:spLocks noGrp="1"/>
          </p:cNvSpPr>
          <p:nvPr>
            <p:ph type="body"/>
          </p:nvPr>
        </p:nvSpPr>
        <p:spPr>
          <a:xfrm>
            <a:off x="27701280" y="7595640"/>
            <a:ext cx="1218924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35" name="PlaceHolder 5"/>
          <p:cNvSpPr>
            <a:spLocks noGrp="1"/>
          </p:cNvSpPr>
          <p:nvPr>
            <p:ph type="body"/>
          </p:nvPr>
        </p:nvSpPr>
        <p:spPr>
          <a:xfrm>
            <a:off x="27701280" y="17429400"/>
            <a:ext cx="1218924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36" name="PlaceHolder 6"/>
          <p:cNvSpPr>
            <a:spLocks noGrp="1"/>
          </p:cNvSpPr>
          <p:nvPr>
            <p:ph type="body"/>
          </p:nvPr>
        </p:nvSpPr>
        <p:spPr>
          <a:xfrm>
            <a:off x="14902200" y="17429400"/>
            <a:ext cx="1218924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37" name="PlaceHolder 7"/>
          <p:cNvSpPr>
            <a:spLocks noGrp="1"/>
          </p:cNvSpPr>
          <p:nvPr>
            <p:ph type="body"/>
          </p:nvPr>
        </p:nvSpPr>
        <p:spPr>
          <a:xfrm>
            <a:off x="2103120" y="17429400"/>
            <a:ext cx="1218924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
        <p:nvSpPr>
          <p:cNvPr id="3" name="PlaceHolder 2"/>
          <p:cNvSpPr>
            <a:spLocks noGrp="1"/>
          </p:cNvSpPr>
          <p:nvPr>
            <p:ph type="subTitle"/>
          </p:nvPr>
        </p:nvSpPr>
        <p:spPr>
          <a:xfrm>
            <a:off x="2103120" y="7595640"/>
            <a:ext cx="37855800" cy="18826920"/>
          </a:xfrm>
          <a:prstGeom prst="rect">
            <a:avLst/>
          </a:prstGeom>
        </p:spPr>
        <p:txBody>
          <a:bodyPr lIns="0" rIns="0" tIns="0" bIns="0" anchor="ctr"/>
          <a:p>
            <a:pPr algn="ctr"/>
            <a:endParaRPr b="0" lang="en-US" sz="3200" spc="-1" strike="noStrike">
              <a:solidFill>
                <a:srgbClr val="000000"/>
              </a:solidFill>
              <a:uFill>
                <a:solidFill>
                  <a:srgbClr val="ffffff"/>
                </a:solidFill>
              </a:uFill>
              <a:latin typeface="Nimbus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
        <p:nvSpPr>
          <p:cNvPr id="5" name="PlaceHolder 2"/>
          <p:cNvSpPr>
            <a:spLocks noGrp="1"/>
          </p:cNvSpPr>
          <p:nvPr>
            <p:ph type="body"/>
          </p:nvPr>
        </p:nvSpPr>
        <p:spPr>
          <a:xfrm>
            <a:off x="2103120" y="7595640"/>
            <a:ext cx="37855800" cy="1882692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
        <p:nvSpPr>
          <p:cNvPr id="7" name="PlaceHolder 2"/>
          <p:cNvSpPr>
            <a:spLocks noGrp="1"/>
          </p:cNvSpPr>
          <p:nvPr>
            <p:ph type="body"/>
          </p:nvPr>
        </p:nvSpPr>
        <p:spPr>
          <a:xfrm>
            <a:off x="2103120" y="7595640"/>
            <a:ext cx="18473400" cy="1882692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8" name="PlaceHolder 3"/>
          <p:cNvSpPr>
            <a:spLocks noGrp="1"/>
          </p:cNvSpPr>
          <p:nvPr>
            <p:ph type="body"/>
          </p:nvPr>
        </p:nvSpPr>
        <p:spPr>
          <a:xfrm>
            <a:off x="21500640" y="7595640"/>
            <a:ext cx="18473400" cy="1882692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54680" y="10083960"/>
            <a:ext cx="35752320" cy="32251320"/>
          </a:xfrm>
          <a:prstGeom prst="rect">
            <a:avLst/>
          </a:prstGeom>
        </p:spPr>
        <p:txBody>
          <a:bodyPr lIns="0" rIns="0" tIns="0" bIns="0" anchor="ctr"/>
          <a:p>
            <a:pPr algn="ctr"/>
            <a:endParaRPr b="0" lang="en-US" sz="3200" spc="-1" strike="noStrike">
              <a:solidFill>
                <a:srgbClr val="000000"/>
              </a:solidFill>
              <a:uFill>
                <a:solidFill>
                  <a:srgbClr val="ffffff"/>
                </a:solidFill>
              </a:uFill>
              <a:latin typeface="Nimbus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
        <p:nvSpPr>
          <p:cNvPr id="12" name="PlaceHolder 2"/>
          <p:cNvSpPr>
            <a:spLocks noGrp="1"/>
          </p:cNvSpPr>
          <p:nvPr>
            <p:ph type="body"/>
          </p:nvPr>
        </p:nvSpPr>
        <p:spPr>
          <a:xfrm>
            <a:off x="210312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13" name="PlaceHolder 3"/>
          <p:cNvSpPr>
            <a:spLocks noGrp="1"/>
          </p:cNvSpPr>
          <p:nvPr>
            <p:ph type="body"/>
          </p:nvPr>
        </p:nvSpPr>
        <p:spPr>
          <a:xfrm>
            <a:off x="210312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14" name="PlaceHolder 4"/>
          <p:cNvSpPr>
            <a:spLocks noGrp="1"/>
          </p:cNvSpPr>
          <p:nvPr>
            <p:ph type="body"/>
          </p:nvPr>
        </p:nvSpPr>
        <p:spPr>
          <a:xfrm>
            <a:off x="21500640" y="7595640"/>
            <a:ext cx="18473400" cy="1882692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
        <p:nvSpPr>
          <p:cNvPr id="16" name="PlaceHolder 2"/>
          <p:cNvSpPr>
            <a:spLocks noGrp="1"/>
          </p:cNvSpPr>
          <p:nvPr>
            <p:ph type="body"/>
          </p:nvPr>
        </p:nvSpPr>
        <p:spPr>
          <a:xfrm>
            <a:off x="2103120" y="7595640"/>
            <a:ext cx="18473400" cy="1882692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17" name="PlaceHolder 3"/>
          <p:cNvSpPr>
            <a:spLocks noGrp="1"/>
          </p:cNvSpPr>
          <p:nvPr>
            <p:ph type="body"/>
          </p:nvPr>
        </p:nvSpPr>
        <p:spPr>
          <a:xfrm>
            <a:off x="2150064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18" name="PlaceHolder 4"/>
          <p:cNvSpPr>
            <a:spLocks noGrp="1"/>
          </p:cNvSpPr>
          <p:nvPr>
            <p:ph type="body"/>
          </p:nvPr>
        </p:nvSpPr>
        <p:spPr>
          <a:xfrm>
            <a:off x="21500640" y="1742940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54680" y="10083960"/>
            <a:ext cx="35752320" cy="6957360"/>
          </a:xfrm>
          <a:prstGeom prst="rect">
            <a:avLst/>
          </a:prstGeom>
        </p:spPr>
        <p:txBody>
          <a:bodyPr lIns="0" rIns="0" tIns="0" bIns="0" anchor="ctr"/>
          <a:p>
            <a:pPr algn="ctr"/>
            <a:endParaRPr b="0" lang="en-US" sz="4400" spc="-1" strike="noStrike">
              <a:solidFill>
                <a:srgbClr val="000000"/>
              </a:solidFill>
              <a:uFill>
                <a:solidFill>
                  <a:srgbClr val="ffffff"/>
                </a:solidFill>
              </a:uFill>
              <a:latin typeface="Nimbus Sans"/>
            </a:endParaRPr>
          </a:p>
        </p:txBody>
      </p:sp>
      <p:sp>
        <p:nvSpPr>
          <p:cNvPr id="20" name="PlaceHolder 2"/>
          <p:cNvSpPr>
            <a:spLocks noGrp="1"/>
          </p:cNvSpPr>
          <p:nvPr>
            <p:ph type="body"/>
          </p:nvPr>
        </p:nvSpPr>
        <p:spPr>
          <a:xfrm>
            <a:off x="210312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21" name="PlaceHolder 3"/>
          <p:cNvSpPr>
            <a:spLocks noGrp="1"/>
          </p:cNvSpPr>
          <p:nvPr>
            <p:ph type="body"/>
          </p:nvPr>
        </p:nvSpPr>
        <p:spPr>
          <a:xfrm>
            <a:off x="21500640" y="7595640"/>
            <a:ext cx="184734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
        <p:nvSpPr>
          <p:cNvPr id="22" name="PlaceHolder 4"/>
          <p:cNvSpPr>
            <a:spLocks noGrp="1"/>
          </p:cNvSpPr>
          <p:nvPr>
            <p:ph type="body"/>
          </p:nvPr>
        </p:nvSpPr>
        <p:spPr>
          <a:xfrm>
            <a:off x="2103120" y="17429400"/>
            <a:ext cx="37855800" cy="8980200"/>
          </a:xfrm>
          <a:prstGeom prst="rect">
            <a:avLst/>
          </a:prstGeom>
        </p:spPr>
        <p:txBody>
          <a:bodyPr lIns="0" rIns="0" tIns="0" bIns="0"/>
          <a:p>
            <a:endParaRPr b="0" lang="en-US" sz="3200" spc="-1" strike="noStrike">
              <a:solidFill>
                <a:srgbClr val="000000"/>
              </a:solidFill>
              <a:uFill>
                <a:solidFill>
                  <a:srgbClr val="ffffff"/>
                </a:solidFill>
              </a:uFill>
              <a:latin typeface="Nimbus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wmf"/><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 descr=""/>
          <p:cNvPicPr/>
          <p:nvPr/>
        </p:nvPicPr>
        <p:blipFill>
          <a:blip r:embed="rId2"/>
          <a:stretch/>
        </p:blipFill>
        <p:spPr>
          <a:xfrm>
            <a:off x="0" y="0"/>
            <a:ext cx="42061680" cy="32460480"/>
          </a:xfrm>
          <a:prstGeom prst="rect">
            <a:avLst/>
          </a:prstGeom>
          <a:ln>
            <a:noFill/>
          </a:ln>
        </p:spPr>
      </p:pic>
      <p:sp>
        <p:nvSpPr>
          <p:cNvPr id="1" name="PlaceHolder 1"/>
          <p:cNvSpPr>
            <a:spLocks noGrp="1"/>
          </p:cNvSpPr>
          <p:nvPr>
            <p:ph type="title"/>
          </p:nvPr>
        </p:nvSpPr>
        <p:spPr>
          <a:xfrm>
            <a:off x="3154680" y="10083960"/>
            <a:ext cx="35752320" cy="6957360"/>
          </a:xfrm>
          <a:prstGeom prst="rect">
            <a:avLst/>
          </a:prstGeom>
        </p:spPr>
        <p:txBody>
          <a:bodyPr lIns="0" rIns="0" tIns="0" bIns="0" anchor="ctr"/>
          <a:p>
            <a:r>
              <a:rPr b="0" lang="en-US" sz="1800" spc="-1" strike="noStrike">
                <a:solidFill>
                  <a:srgbClr val="000000"/>
                </a:solidFill>
                <a:uFill>
                  <a:solidFill>
                    <a:srgbClr val="ffffff"/>
                  </a:solidFill>
                </a:uFill>
                <a:latin typeface="Nimbus Sans"/>
              </a:rPr>
              <a:t>Click to edit the title text format</a:t>
            </a:r>
            <a:endParaRPr b="0" lang="en-US" sz="1800" spc="-1" strike="noStrike">
              <a:solidFill>
                <a:srgbClr val="000000"/>
              </a:solidFill>
              <a:uFill>
                <a:solidFill>
                  <a:srgbClr val="ffffff"/>
                </a:solidFill>
              </a:uFill>
              <a:latin typeface="Nimbus Sans"/>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11545560" y="2503080"/>
            <a:ext cx="18951120" cy="1365120"/>
          </a:xfrm>
          <a:prstGeom prst="rect">
            <a:avLst/>
          </a:prstGeom>
          <a:noFill/>
          <a:ln>
            <a:noFill/>
          </a:ln>
        </p:spPr>
        <p:style>
          <a:lnRef idx="0"/>
          <a:fillRef idx="0"/>
          <a:effectRef idx="0"/>
          <a:fontRef idx="minor"/>
        </p:style>
        <p:txBody>
          <a:bodyPr lIns="0" rIns="0" tIns="0" bIns="0"/>
          <a:p>
            <a:pPr algn="ctr">
              <a:lnSpc>
                <a:spcPct val="100000"/>
              </a:lnSpc>
            </a:pPr>
            <a:r>
              <a:rPr b="1" lang="en-US" sz="8000" spc="-1" strike="noStrike" cap="all">
                <a:solidFill>
                  <a:srgbClr val="000000"/>
                </a:solidFill>
                <a:uFill>
                  <a:solidFill>
                    <a:srgbClr val="ffffff"/>
                  </a:solidFill>
                </a:uFill>
                <a:latin typeface="Trebuchet MS"/>
              </a:rPr>
              <a:t>BREW.AI</a:t>
            </a:r>
            <a:endParaRPr b="0" lang="en-US" sz="1800" spc="-1" strike="noStrike">
              <a:solidFill>
                <a:srgbClr val="000000"/>
              </a:solidFill>
              <a:uFill>
                <a:solidFill>
                  <a:srgbClr val="ffffff"/>
                </a:solidFill>
              </a:uFill>
              <a:latin typeface="Nimbus Sans"/>
            </a:endParaRPr>
          </a:p>
        </p:txBody>
      </p:sp>
      <p:sp>
        <p:nvSpPr>
          <p:cNvPr id="44" name="CustomShape 2"/>
          <p:cNvSpPr/>
          <p:nvPr/>
        </p:nvSpPr>
        <p:spPr>
          <a:xfrm>
            <a:off x="11545560" y="3868920"/>
            <a:ext cx="18951120" cy="1990800"/>
          </a:xfrm>
          <a:prstGeom prst="rect">
            <a:avLst/>
          </a:prstGeom>
          <a:noFill/>
          <a:ln>
            <a:noFill/>
          </a:ln>
        </p:spPr>
        <p:style>
          <a:lnRef idx="0"/>
          <a:fillRef idx="0"/>
          <a:effectRef idx="0"/>
          <a:fontRef idx="minor"/>
        </p:style>
        <p:txBody>
          <a:bodyPr lIns="0" rIns="0" tIns="0" bIns="0"/>
          <a:p>
            <a:pPr algn="ctr">
              <a:lnSpc>
                <a:spcPct val="100000"/>
              </a:lnSpc>
            </a:pPr>
            <a:r>
              <a:rPr b="0" lang="en-US" sz="5400" spc="-1" strike="noStrike">
                <a:solidFill>
                  <a:srgbClr val="ff6600"/>
                </a:solidFill>
                <a:uFill>
                  <a:solidFill>
                    <a:srgbClr val="ffffff"/>
                  </a:solidFill>
                </a:uFill>
                <a:latin typeface="Trebuchet MS"/>
              </a:rPr>
              <a:t>The adaptive brewing solution</a:t>
            </a:r>
            <a:endParaRPr b="0" lang="en-US" sz="1800" spc="-1" strike="noStrike">
              <a:solidFill>
                <a:srgbClr val="000000"/>
              </a:solidFill>
              <a:uFill>
                <a:solidFill>
                  <a:srgbClr val="ffffff"/>
                </a:solidFill>
              </a:uFill>
              <a:latin typeface="Nimbus Sans"/>
            </a:endParaRPr>
          </a:p>
        </p:txBody>
      </p:sp>
      <p:sp>
        <p:nvSpPr>
          <p:cNvPr id="45" name="CustomShape 3"/>
          <p:cNvSpPr/>
          <p:nvPr/>
        </p:nvSpPr>
        <p:spPr>
          <a:xfrm>
            <a:off x="11521440" y="13533120"/>
            <a:ext cx="9221760" cy="2017080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ea typeface="DejaVu Sans"/>
              </a:rPr>
              <a:t>PROJECT DESCTIPTION</a:t>
            </a:r>
            <a:endParaRPr b="0" lang="en-US" sz="1800" spc="-1" strike="noStrike">
              <a:solidFill>
                <a:srgbClr val="000000"/>
              </a:solidFill>
              <a:uFill>
                <a:solidFill>
                  <a:srgbClr val="ffffff"/>
                </a:solidFill>
              </a:uFill>
              <a:latin typeface="Nimbus Sans"/>
            </a:endParaRPr>
          </a:p>
          <a:p>
            <a:pPr>
              <a:lnSpc>
                <a:spcPct val="100000"/>
              </a:lnSpc>
            </a:pPr>
            <a:r>
              <a:rPr b="0" lang="en-US" sz="4400" spc="-1" strike="noStrike">
                <a:solidFill>
                  <a:srgbClr val="000000"/>
                </a:solidFill>
                <a:uFill>
                  <a:solidFill>
                    <a:srgbClr val="ffffff"/>
                  </a:solidFill>
                </a:uFill>
                <a:latin typeface="Trebuchet MS"/>
                <a:ea typeface="DejaVu Sans"/>
              </a:rPr>
              <a:t>Body. Lorem ipsum dolor sit amet, consectetur adipiscing elit. Etiam tristique consequat laoreet. Nunc fermentum pulvinar ornare. Fusce ac nunc in leo blandit sagittis fermentum eu sem. Curabitur ligula odio, facilisis in tincidunt vel, scelerisque quis nulla. Vivamus interdum magna quis mauris facilisis ornare. Nunc eget lectus massa, quis ullamcorper libero. Pellentesque habitant morbi tristique senectus et netus et malesuada fames ac turpis egestas. Praesent volutpat ipsum eu justo aliquam lacinia. Sed interdum ipsum vitae dui dapibus pharetra. Donec ac eros et turpis mollis pharetra. Sed eu arcu neque. Integer auctor nibh eu sem viverra et consectetur justo tristique. Sed non urna</a:t>
            </a:r>
            <a:r>
              <a:rPr b="0" lang="en-US" sz="3000" spc="-1" strike="noStrike">
                <a:solidFill>
                  <a:srgbClr val="000000"/>
                </a:solidFill>
                <a:uFill>
                  <a:solidFill>
                    <a:srgbClr val="ffffff"/>
                  </a:solidFill>
                </a:uFill>
                <a:latin typeface="Trebuchet MS"/>
                <a:ea typeface="DejaVu Sans"/>
              </a:rPr>
              <a:t> </a:t>
            </a: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p:txBody>
      </p:sp>
      <p:sp>
        <p:nvSpPr>
          <p:cNvPr id="46" name="CustomShape 4"/>
          <p:cNvSpPr/>
          <p:nvPr/>
        </p:nvSpPr>
        <p:spPr>
          <a:xfrm>
            <a:off x="21305520" y="5486400"/>
            <a:ext cx="9221760" cy="1943964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ea typeface="DejaVu Sans"/>
              </a:rPr>
              <a:t>PROJECT FEATURES</a:t>
            </a:r>
            <a:endParaRPr b="0" lang="en-US" sz="1800" spc="-1" strike="noStrike">
              <a:solidFill>
                <a:srgbClr val="000000"/>
              </a:solidFill>
              <a:uFill>
                <a:solidFill>
                  <a:srgbClr val="ffffff"/>
                </a:solidFill>
              </a:uFill>
              <a:latin typeface="Nimbus Sans"/>
            </a:endParaRPr>
          </a:p>
          <a:p>
            <a:pPr marL="457200" indent="-45648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Nullam vehicula luctus augue, rutrum faucibus massa pharetra eu. Nulla facilisi. </a:t>
            </a:r>
            <a:endParaRPr b="0" lang="en-US" sz="1800" spc="-1" strike="noStrike">
              <a:solidFill>
                <a:srgbClr val="000000"/>
              </a:solidFill>
              <a:uFill>
                <a:solidFill>
                  <a:srgbClr val="ffffff"/>
                </a:solidFill>
              </a:uFill>
              <a:latin typeface="Nimbus Sans"/>
            </a:endParaRPr>
          </a:p>
          <a:p>
            <a:pPr marL="457200" indent="-45648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Sed posuere gravida felis, sed pulvinar urna suscipit et. Suspendisse diam tortor, mollis eu accumsan eget, elementum id justo. </a:t>
            </a:r>
            <a:endParaRPr b="0" lang="en-US" sz="1800" spc="-1" strike="noStrike">
              <a:solidFill>
                <a:srgbClr val="000000"/>
              </a:solidFill>
              <a:uFill>
                <a:solidFill>
                  <a:srgbClr val="ffffff"/>
                </a:solidFill>
              </a:uFill>
              <a:latin typeface="Nimbus Sans"/>
            </a:endParaRPr>
          </a:p>
          <a:p>
            <a:pPr marL="457200" indent="-45648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Vivamus pulvinar varius lacus, vel egestas ligula gravida volutpat. </a:t>
            </a:r>
            <a:endParaRPr b="0" lang="en-US" sz="1800" spc="-1" strike="noStrike">
              <a:solidFill>
                <a:srgbClr val="000000"/>
              </a:solidFill>
              <a:uFill>
                <a:solidFill>
                  <a:srgbClr val="ffffff"/>
                </a:solidFill>
              </a:uFill>
              <a:latin typeface="Nimbus Sans"/>
            </a:endParaRPr>
          </a:p>
          <a:p>
            <a:pPr marL="457200" indent="-45648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Aliquam varius augue at dui pulvinar iaculis. Nullam a nisl quam, quis lacinia augue. </a:t>
            </a:r>
            <a:endParaRPr b="0" lang="en-US" sz="1800" spc="-1" strike="noStrike">
              <a:solidFill>
                <a:srgbClr val="000000"/>
              </a:solidFill>
              <a:uFill>
                <a:solidFill>
                  <a:srgbClr val="ffffff"/>
                </a:solidFill>
              </a:uFill>
              <a:latin typeface="Nimbus Sans"/>
            </a:endParaRPr>
          </a:p>
          <a:p>
            <a:pPr marL="457200" indent="-456480">
              <a:lnSpc>
                <a:spcPct val="100000"/>
              </a:lnSpc>
              <a:buClr>
                <a:srgbClr val="000000"/>
              </a:buClr>
              <a:buFont typeface="Arial"/>
              <a:buChar char="•"/>
            </a:pPr>
            <a:r>
              <a:rPr b="0" lang="en-US" sz="4400" spc="-1" strike="noStrike">
                <a:solidFill>
                  <a:srgbClr val="000000"/>
                </a:solidFill>
                <a:uFill>
                  <a:solidFill>
                    <a:srgbClr val="ffffff"/>
                  </a:solidFill>
                </a:uFill>
                <a:latin typeface="Trebuchet MS"/>
                <a:ea typeface="DejaVu Sans"/>
              </a:rPr>
              <a:t>Nam tristique porttitor quam, in consequat urna condimentum eu. </a:t>
            </a: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p:txBody>
      </p:sp>
      <p:sp>
        <p:nvSpPr>
          <p:cNvPr id="47" name="CustomShape 5"/>
          <p:cNvSpPr/>
          <p:nvPr/>
        </p:nvSpPr>
        <p:spPr>
          <a:xfrm>
            <a:off x="970200" y="4330800"/>
            <a:ext cx="8562600" cy="2703276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f6600"/>
                </a:solidFill>
                <a:uFill>
                  <a:solidFill>
                    <a:srgbClr val="ffffff"/>
                  </a:solidFill>
                </a:uFill>
                <a:latin typeface="Trebuchet MS"/>
                <a:ea typeface="DejaVu Sans"/>
              </a:rPr>
              <a:t>AI REQUIREMENTS</a:t>
            </a:r>
            <a:endParaRPr b="0" lang="en-US" sz="1800" spc="-1" strike="noStrike">
              <a:solidFill>
                <a:srgbClr val="000000"/>
              </a:solidFill>
              <a:uFill>
                <a:solidFill>
                  <a:srgbClr val="ffffff"/>
                </a:solidFill>
              </a:uFill>
              <a:latin typeface="Nimbus Sans"/>
            </a:endParaRPr>
          </a:p>
          <a:p>
            <a:pPr>
              <a:lnSpc>
                <a:spcPct val="100000"/>
              </a:lnSpc>
            </a:pPr>
            <a:r>
              <a:rPr b="0" lang="en-US" sz="4000" spc="-1" strike="noStrike">
                <a:solidFill>
                  <a:srgbClr val="000000"/>
                </a:solidFill>
                <a:uFill>
                  <a:solidFill>
                    <a:srgbClr val="ffffff"/>
                  </a:solidFill>
                </a:uFill>
                <a:latin typeface="Trebuchet MS"/>
                <a:ea typeface="DejaVu Sans"/>
              </a:rPr>
              <a:t>The Artificial Intelligence portion needed to </a:t>
            </a:r>
            <a:endParaRPr b="0" lang="en-US" sz="1800" spc="-1" strike="noStrike">
              <a:solidFill>
                <a:srgbClr val="000000"/>
              </a:solidFill>
              <a:uFill>
                <a:solidFill>
                  <a:srgbClr val="ffffff"/>
                </a:solidFill>
              </a:uFill>
              <a:latin typeface="Nimbus Sans"/>
            </a:endParaRPr>
          </a:p>
          <a:p>
            <a:pPr marL="216000" indent="-216000">
              <a:lnSpc>
                <a:spcPct val="100000"/>
              </a:lnSpc>
              <a:buClr>
                <a:srgbClr val="000000"/>
              </a:buClr>
              <a:buFont typeface="Symbol" charset="2"/>
              <a:buChar char=""/>
            </a:pPr>
            <a:r>
              <a:rPr b="0" lang="en-US" sz="44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Control brewing process from start to finish</a:t>
            </a:r>
            <a:endParaRPr b="0" lang="en-US" sz="1800" spc="-1" strike="noStrike">
              <a:solidFill>
                <a:srgbClr val="000000"/>
              </a:solidFill>
              <a:uFill>
                <a:solidFill>
                  <a:srgbClr val="ffffff"/>
                </a:solidFill>
              </a:uFill>
              <a:latin typeface="Nimbus Sans"/>
            </a:endParaRPr>
          </a:p>
          <a:p>
            <a:pPr marL="216000" indent="-216000">
              <a:lnSpc>
                <a:spcPct val="100000"/>
              </a:lnSpc>
              <a:buClr>
                <a:srgbClr val="000000"/>
              </a:buClr>
              <a:buFont typeface="Symbol" charset="2"/>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Adapt from user feedback</a:t>
            </a:r>
            <a:endParaRPr b="0" lang="en-US" sz="1800" spc="-1" strike="noStrike">
              <a:solidFill>
                <a:srgbClr val="000000"/>
              </a:solidFill>
              <a:uFill>
                <a:solidFill>
                  <a:srgbClr val="ffffff"/>
                </a:solidFill>
              </a:uFill>
              <a:latin typeface="Nimbus Sans"/>
            </a:endParaRPr>
          </a:p>
          <a:p>
            <a:pPr marL="216000" indent="-216000">
              <a:lnSpc>
                <a:spcPct val="100000"/>
              </a:lnSpc>
              <a:buClr>
                <a:srgbClr val="000000"/>
              </a:buClr>
              <a:buFont typeface="Symbol" charset="2"/>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Have a general design to be adaptable to different recipies</a:t>
            </a: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a:p>
            <a:pPr>
              <a:lnSpc>
                <a:spcPct val="100000"/>
              </a:lnSpc>
            </a:pPr>
            <a:r>
              <a:rPr b="1" lang="en-US" sz="4400" spc="-1" strike="noStrike">
                <a:solidFill>
                  <a:srgbClr val="ff6600"/>
                </a:solidFill>
                <a:uFill>
                  <a:solidFill>
                    <a:srgbClr val="ffffff"/>
                  </a:solidFill>
                </a:uFill>
                <a:latin typeface="Trebuchet MS"/>
                <a:ea typeface="DejaVu Sans"/>
              </a:rPr>
              <a:t>DESIGN CHOICES</a:t>
            </a:r>
            <a:endParaRPr b="0" lang="en-US" sz="1800" spc="-1" strike="noStrike">
              <a:solidFill>
                <a:srgbClr val="000000"/>
              </a:solidFill>
              <a:uFill>
                <a:solidFill>
                  <a:srgbClr val="ffffff"/>
                </a:solidFill>
              </a:uFill>
              <a:latin typeface="Nimbus Sans"/>
            </a:endParaRPr>
          </a:p>
          <a:p>
            <a:pPr>
              <a:lnSpc>
                <a:spcPct val="100000"/>
              </a:lnSpc>
            </a:pPr>
            <a:r>
              <a:rPr b="0" lang="en-US" sz="4000" spc="-1" strike="noStrike">
                <a:solidFill>
                  <a:srgbClr val="000000"/>
                </a:solidFill>
                <a:uFill>
                  <a:solidFill>
                    <a:srgbClr val="ffffff"/>
                  </a:solidFill>
                </a:uFill>
                <a:latin typeface="Trebuchet MS"/>
                <a:ea typeface="DejaVu Sans"/>
              </a:rPr>
              <a:t>To</a:t>
            </a:r>
            <a:r>
              <a:rPr b="0" lang="en-US" sz="4000" spc="-1" strike="noStrike">
                <a:solidFill>
                  <a:srgbClr val="000000"/>
                </a:solidFill>
                <a:uFill>
                  <a:solidFill>
                    <a:srgbClr val="ffffff"/>
                  </a:solidFill>
                </a:uFill>
                <a:latin typeface="Trebuchet MS"/>
                <a:ea typeface="DejaVu Sans"/>
              </a:rPr>
              <a:t> handle these constraints, we employed </a:t>
            </a:r>
            <a:endParaRPr b="0" lang="en-US" sz="1800" spc="-1" strike="noStrike">
              <a:solidFill>
                <a:srgbClr val="000000"/>
              </a:solidFill>
              <a:uFill>
                <a:solidFill>
                  <a:srgbClr val="ffffff"/>
                </a:solidFill>
              </a:uFill>
              <a:latin typeface="Nimbus Sans"/>
            </a:endParaRPr>
          </a:p>
          <a:p>
            <a:pPr marL="216000" indent="-216000">
              <a:lnSpc>
                <a:spcPct val="100000"/>
              </a:lnSpc>
              <a:buClr>
                <a:srgbClr val="000000"/>
              </a:buClr>
              <a:buFont typeface="Symbol" charset="2"/>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A state action design, so the AI makes decisions about what action to take at a given time step.</a:t>
            </a:r>
            <a:endParaRPr b="0" lang="en-US" sz="1800" spc="-1" strike="noStrike">
              <a:solidFill>
                <a:srgbClr val="000000"/>
              </a:solidFill>
              <a:uFill>
                <a:solidFill>
                  <a:srgbClr val="ffffff"/>
                </a:solidFill>
              </a:uFill>
              <a:latin typeface="Nimbus Sans"/>
            </a:endParaRPr>
          </a:p>
          <a:p>
            <a:pPr marL="216000" indent="-216000">
              <a:lnSpc>
                <a:spcPct val="100000"/>
              </a:lnSpc>
              <a:buClr>
                <a:srgbClr val="000000"/>
              </a:buClr>
              <a:buFont typeface="Symbol" charset="2"/>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Reinforcement learning to incorporate the user’s rating of the final product into the learning process</a:t>
            </a:r>
            <a:endParaRPr b="0" lang="en-US" sz="1800" spc="-1" strike="noStrike">
              <a:solidFill>
                <a:srgbClr val="000000"/>
              </a:solidFill>
              <a:uFill>
                <a:solidFill>
                  <a:srgbClr val="ffffff"/>
                </a:solidFill>
              </a:uFill>
              <a:latin typeface="Nimbus Sans"/>
            </a:endParaRPr>
          </a:p>
          <a:p>
            <a:pPr marL="216000" indent="-216000">
              <a:lnSpc>
                <a:spcPct val="100000"/>
              </a:lnSpc>
              <a:buClr>
                <a:srgbClr val="000000"/>
              </a:buClr>
              <a:buFont typeface="Symbol" charset="2"/>
              <a:buChar char=""/>
            </a:pPr>
            <a:r>
              <a:rPr b="0" lang="en-US" sz="4000" spc="-1" strike="noStrike">
                <a:solidFill>
                  <a:srgbClr val="000000"/>
                </a:solidFill>
                <a:uFill>
                  <a:solidFill>
                    <a:srgbClr val="ffffff"/>
                  </a:solidFill>
                </a:uFill>
                <a:latin typeface="Trebuchet MS"/>
                <a:ea typeface="DejaVu Sans"/>
              </a:rPr>
              <a:t> </a:t>
            </a:r>
            <a:r>
              <a:rPr b="0" lang="en-US" sz="4000" spc="-1" strike="noStrike">
                <a:solidFill>
                  <a:srgbClr val="000000"/>
                </a:solidFill>
                <a:uFill>
                  <a:solidFill>
                    <a:srgbClr val="ffffff"/>
                  </a:solidFill>
                </a:uFill>
                <a:latin typeface="Trebuchet MS"/>
                <a:ea typeface="DejaVu Sans"/>
              </a:rPr>
              <a:t>A neural network solution, to void strict dimension issues with a static design</a:t>
            </a:r>
            <a:endParaRPr b="0" lang="en-US" sz="1800" spc="-1" strike="noStrike">
              <a:solidFill>
                <a:srgbClr val="000000"/>
              </a:solidFill>
              <a:uFill>
                <a:solidFill>
                  <a:srgbClr val="ffffff"/>
                </a:solidFill>
              </a:uFill>
              <a:latin typeface="Nimbus Sans"/>
            </a:endParaRPr>
          </a:p>
          <a:p>
            <a:pPr>
              <a:lnSpc>
                <a:spcPct val="100000"/>
              </a:lnSpc>
            </a:pPr>
            <a:r>
              <a:rPr b="0" lang="en-US" sz="4000" spc="-1" strike="noStrike">
                <a:solidFill>
                  <a:srgbClr val="000000"/>
                </a:solidFill>
                <a:uFill>
                  <a:solidFill>
                    <a:srgbClr val="ffffff"/>
                  </a:solidFill>
                </a:uFill>
                <a:latin typeface="Trebuchet MS"/>
                <a:ea typeface="DejaVu Sans"/>
              </a:rPr>
              <a:t>This led to a general Q-Learning agent which approximates the Q-table in the neural network.</a:t>
            </a: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p:txBody>
      </p:sp>
      <p:sp>
        <p:nvSpPr>
          <p:cNvPr id="48" name="CustomShape 6"/>
          <p:cNvSpPr/>
          <p:nvPr/>
        </p:nvSpPr>
        <p:spPr>
          <a:xfrm>
            <a:off x="982800" y="2820960"/>
            <a:ext cx="8550000" cy="2103480"/>
          </a:xfrm>
          <a:prstGeom prst="rect">
            <a:avLst/>
          </a:prstGeom>
          <a:noFill/>
          <a:ln>
            <a:noFill/>
          </a:ln>
        </p:spPr>
        <p:style>
          <a:lnRef idx="0"/>
          <a:fillRef idx="0"/>
          <a:effectRef idx="0"/>
          <a:fontRef idx="minor"/>
        </p:style>
        <p:txBody>
          <a:bodyPr lIns="0" rIns="0" tIns="0" bIns="0"/>
          <a:p>
            <a:pPr>
              <a:lnSpc>
                <a:spcPct val="100000"/>
              </a:lnSpc>
            </a:pPr>
            <a:r>
              <a:rPr b="0" lang="en-US" sz="5400" spc="-1" strike="noStrike">
                <a:solidFill>
                  <a:srgbClr val="000000"/>
                </a:solidFill>
                <a:uFill>
                  <a:solidFill>
                    <a:srgbClr val="ffffff"/>
                  </a:solidFill>
                </a:uFill>
                <a:latin typeface="Trebuchet MS"/>
                <a:ea typeface="DejaVu Sans"/>
              </a:rPr>
              <a:t>The Learning  Algorithm</a:t>
            </a:r>
            <a:endParaRPr b="0" lang="en-US" sz="1800" spc="-1" strike="noStrike">
              <a:solidFill>
                <a:srgbClr val="000000"/>
              </a:solidFill>
              <a:uFill>
                <a:solidFill>
                  <a:srgbClr val="ffffff"/>
                </a:solidFill>
              </a:uFill>
              <a:latin typeface="Nimbus Sans"/>
            </a:endParaRPr>
          </a:p>
        </p:txBody>
      </p:sp>
      <p:sp>
        <p:nvSpPr>
          <p:cNvPr id="49" name="CustomShape 7"/>
          <p:cNvSpPr/>
          <p:nvPr/>
        </p:nvSpPr>
        <p:spPr>
          <a:xfrm>
            <a:off x="32527800" y="14371560"/>
            <a:ext cx="8551800" cy="2145960"/>
          </a:xfrm>
          <a:prstGeom prst="rect">
            <a:avLst/>
          </a:prstGeom>
          <a:noFill/>
          <a:ln>
            <a:noFill/>
          </a:ln>
        </p:spPr>
        <p:style>
          <a:lnRef idx="0"/>
          <a:fillRef idx="0"/>
          <a:effectRef idx="0"/>
          <a:fontRef idx="minor"/>
        </p:style>
      </p:sp>
      <p:sp>
        <p:nvSpPr>
          <p:cNvPr id="50" name="CustomShape 8"/>
          <p:cNvSpPr/>
          <p:nvPr/>
        </p:nvSpPr>
        <p:spPr>
          <a:xfrm>
            <a:off x="32527800" y="14904720"/>
            <a:ext cx="8551800" cy="10090800"/>
          </a:xfrm>
          <a:prstGeom prst="rect">
            <a:avLst/>
          </a:prstGeom>
          <a:noFill/>
          <a:ln>
            <a:noFill/>
          </a:ln>
        </p:spPr>
        <p:style>
          <a:lnRef idx="0"/>
          <a:fillRef idx="0"/>
          <a:effectRef idx="0"/>
          <a:fontRef idx="minor"/>
        </p:style>
        <p:txBody>
          <a:bodyPr lIns="90000" rIns="90000" tIns="45000" bIns="45000"/>
          <a:p>
            <a:pPr>
              <a:lnSpc>
                <a:spcPct val="100000"/>
              </a:lnSpc>
            </a:pPr>
            <a:r>
              <a:rPr b="1" lang="en-US" sz="4400" spc="-1" strike="noStrike">
                <a:solidFill>
                  <a:srgbClr val="f37321"/>
                </a:solidFill>
                <a:uFill>
                  <a:solidFill>
                    <a:srgbClr val="ffffff"/>
                  </a:solidFill>
                </a:uFill>
                <a:latin typeface="Trebuchet MS"/>
                <a:ea typeface="DejaVu Sans"/>
              </a:rPr>
              <a:t>BUSINESS APPLICATIONS</a:t>
            </a:r>
            <a:endParaRPr b="0" lang="en-US" sz="1800" spc="-1" strike="noStrike">
              <a:solidFill>
                <a:srgbClr val="000000"/>
              </a:solidFill>
              <a:uFill>
                <a:solidFill>
                  <a:srgbClr val="ffffff"/>
                </a:solidFill>
              </a:uFill>
              <a:latin typeface="Nimbus Sans"/>
            </a:endParaRPr>
          </a:p>
          <a:p>
            <a:pPr marL="457200" indent="-456480">
              <a:lnSpc>
                <a:spcPct val="100000"/>
              </a:lnSpc>
              <a:buClr>
                <a:srgbClr val="ffffff"/>
              </a:buClr>
              <a:buFont typeface="Arial"/>
              <a:buChar char="•"/>
            </a:pPr>
            <a:r>
              <a:rPr b="0" lang="en-US" sz="4000" spc="-1" strike="noStrike">
                <a:solidFill>
                  <a:srgbClr val="ffffff"/>
                </a:solidFill>
                <a:uFill>
                  <a:solidFill>
                    <a:srgbClr val="ffffff"/>
                  </a:solidFill>
                </a:uFill>
                <a:latin typeface="Trebuchet MS"/>
                <a:ea typeface="DejaVu Sans"/>
              </a:rPr>
              <a:t>Nullam vehicula luctus augue, rutrum faucibus massa pharetra eu. Nulla facilisi. </a:t>
            </a:r>
            <a:endParaRPr b="0" lang="en-US" sz="1800" spc="-1" strike="noStrike">
              <a:solidFill>
                <a:srgbClr val="000000"/>
              </a:solidFill>
              <a:uFill>
                <a:solidFill>
                  <a:srgbClr val="ffffff"/>
                </a:solidFill>
              </a:uFill>
              <a:latin typeface="Nimbus Sans"/>
            </a:endParaRPr>
          </a:p>
          <a:p>
            <a:pPr marL="457200" indent="-456480">
              <a:lnSpc>
                <a:spcPct val="100000"/>
              </a:lnSpc>
              <a:buClr>
                <a:srgbClr val="ffffff"/>
              </a:buClr>
              <a:buFont typeface="Arial"/>
              <a:buChar char="•"/>
            </a:pPr>
            <a:r>
              <a:rPr b="0" lang="en-US" sz="4000" spc="-1" strike="noStrike">
                <a:solidFill>
                  <a:srgbClr val="ffffff"/>
                </a:solidFill>
                <a:uFill>
                  <a:solidFill>
                    <a:srgbClr val="ffffff"/>
                  </a:solidFill>
                </a:uFill>
                <a:latin typeface="Trebuchet MS"/>
                <a:ea typeface="DejaVu Sans"/>
              </a:rPr>
              <a:t>Sed posuere gravida felis, sed pulvinar urna suscipit et. Suspendisse diam tortor, mollis eu accumsan eget, elementum id justo. </a:t>
            </a:r>
            <a:endParaRPr b="0" lang="en-US" sz="1800" spc="-1" strike="noStrike">
              <a:solidFill>
                <a:srgbClr val="000000"/>
              </a:solidFill>
              <a:uFill>
                <a:solidFill>
                  <a:srgbClr val="ffffff"/>
                </a:solidFill>
              </a:uFill>
              <a:latin typeface="Nimbus Sans"/>
            </a:endParaRPr>
          </a:p>
          <a:p>
            <a:pPr marL="457200" indent="-456480">
              <a:lnSpc>
                <a:spcPct val="100000"/>
              </a:lnSpc>
              <a:buClr>
                <a:srgbClr val="ffffff"/>
              </a:buClr>
              <a:buFont typeface="Arial"/>
              <a:buChar char="•"/>
            </a:pPr>
            <a:r>
              <a:rPr b="0" lang="en-US" sz="4000" spc="-1" strike="noStrike">
                <a:solidFill>
                  <a:srgbClr val="ffffff"/>
                </a:solidFill>
                <a:uFill>
                  <a:solidFill>
                    <a:srgbClr val="ffffff"/>
                  </a:solidFill>
                </a:uFill>
                <a:latin typeface="Trebuchet MS"/>
                <a:ea typeface="DejaVu Sans"/>
              </a:rPr>
              <a:t>Vivamus pulvinar varius lacus, vel egestas ligula gravida volutpat. </a:t>
            </a:r>
            <a:endParaRPr b="0" lang="en-US" sz="1800" spc="-1" strike="noStrike">
              <a:solidFill>
                <a:srgbClr val="000000"/>
              </a:solidFill>
              <a:uFill>
                <a:solidFill>
                  <a:srgbClr val="ffffff"/>
                </a:solidFill>
              </a:uFill>
              <a:latin typeface="Nimbus Sans"/>
            </a:endParaRPr>
          </a:p>
          <a:p>
            <a:pPr marL="457200" indent="-456480">
              <a:lnSpc>
                <a:spcPct val="100000"/>
              </a:lnSpc>
              <a:buClr>
                <a:srgbClr val="ffffff"/>
              </a:buClr>
              <a:buFont typeface="Arial"/>
              <a:buChar char="•"/>
            </a:pPr>
            <a:r>
              <a:rPr b="0" lang="en-US" sz="3000" spc="-1" strike="noStrike">
                <a:solidFill>
                  <a:srgbClr val="ffffff"/>
                </a:solidFill>
                <a:uFill>
                  <a:solidFill>
                    <a:srgbClr val="ffffff"/>
                  </a:solidFill>
                </a:uFill>
                <a:latin typeface="Trebuchet MS"/>
                <a:ea typeface="DejaVu Sans"/>
              </a:rPr>
              <a:t> </a:t>
            </a:r>
            <a:endParaRPr b="0" lang="en-US" sz="1800" spc="-1" strike="noStrike">
              <a:solidFill>
                <a:srgbClr val="000000"/>
              </a:solidFill>
              <a:uFill>
                <a:solidFill>
                  <a:srgbClr val="ffffff"/>
                </a:solidFill>
              </a:uFill>
              <a:latin typeface="Nimbus Sans"/>
            </a:endParaRPr>
          </a:p>
          <a:p>
            <a:pPr>
              <a:lnSpc>
                <a:spcPct val="100000"/>
              </a:lnSpc>
            </a:pPr>
            <a:endParaRPr b="0" lang="en-US" sz="1800" spc="-1" strike="noStrike">
              <a:solidFill>
                <a:srgbClr val="000000"/>
              </a:solidFill>
              <a:uFill>
                <a:solidFill>
                  <a:srgbClr val="ffffff"/>
                </a:solidFill>
              </a:uFill>
              <a:latin typeface="Nimbus Sans"/>
            </a:endParaRPr>
          </a:p>
        </p:txBody>
      </p:sp>
      <p:sp>
        <p:nvSpPr>
          <p:cNvPr id="51" name="CustomShape 9"/>
          <p:cNvSpPr/>
          <p:nvPr/>
        </p:nvSpPr>
        <p:spPr>
          <a:xfrm>
            <a:off x="11260440" y="5221440"/>
            <a:ext cx="9221760" cy="7579800"/>
          </a:xfrm>
          <a:prstGeom prst="rect">
            <a:avLst/>
          </a:prstGeom>
          <a:solidFill>
            <a:schemeClr val="accent2">
              <a:lumMod val="20000"/>
              <a:lumOff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8400" spc="-1" strike="noStrike">
                <a:solidFill>
                  <a:srgbClr val="000000"/>
                </a:solidFill>
                <a:uFill>
                  <a:solidFill>
                    <a:srgbClr val="ffffff"/>
                  </a:solidFill>
                </a:uFill>
                <a:latin typeface="Arial"/>
                <a:ea typeface="DejaVu Sans"/>
              </a:rPr>
              <a:t>PICTURE OF BETA</a:t>
            </a:r>
            <a:endParaRPr b="0" lang="en-US" sz="1800" spc="-1" strike="noStrike">
              <a:solidFill>
                <a:srgbClr val="000000"/>
              </a:solidFill>
              <a:uFill>
                <a:solidFill>
                  <a:srgbClr val="ffffff"/>
                </a:solidFill>
              </a:uFill>
              <a:latin typeface="Nimbus Sans"/>
            </a:endParaRPr>
          </a:p>
        </p:txBody>
      </p:sp>
      <p:sp>
        <p:nvSpPr>
          <p:cNvPr id="52" name="CustomShape 10"/>
          <p:cNvSpPr/>
          <p:nvPr/>
        </p:nvSpPr>
        <p:spPr>
          <a:xfrm>
            <a:off x="21227400" y="22503600"/>
            <a:ext cx="9221760" cy="7579800"/>
          </a:xfrm>
          <a:prstGeom prst="rect">
            <a:avLst/>
          </a:prstGeom>
          <a:solidFill>
            <a:schemeClr val="accent2">
              <a:lumMod val="20000"/>
              <a:lumOff val="80000"/>
            </a:schemeClr>
          </a:solidFill>
          <a:ln>
            <a:noFill/>
          </a:ln>
          <a:effectLst>
            <a:outerShdw blurRad="40000" dir="5400000" dist="23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p>
            <a:r>
              <a:rPr b="0" lang="en-US" sz="8400" spc="-1" strike="noStrike">
                <a:solidFill>
                  <a:srgbClr val="000000"/>
                </a:solidFill>
                <a:uFill>
                  <a:solidFill>
                    <a:srgbClr val="ffffff"/>
                  </a:solidFill>
                </a:uFill>
                <a:latin typeface="Arial"/>
                <a:ea typeface="DejaVu Sans"/>
              </a:rPr>
              <a:t>INTERFACE SCREENSHOTS</a:t>
            </a:r>
            <a:endParaRPr b="0" lang="en-US" sz="1800" spc="-1" strike="noStrike">
              <a:solidFill>
                <a:srgbClr val="000000"/>
              </a:solidFill>
              <a:uFill>
                <a:solidFill>
                  <a:srgbClr val="ffffff"/>
                </a:solidFill>
              </a:uFill>
              <a:latin typeface="Nimbus Sans"/>
            </a:endParaRPr>
          </a:p>
        </p:txBody>
      </p:sp>
      <p:sp>
        <p:nvSpPr>
          <p:cNvPr id="53" name="CustomShape 11"/>
          <p:cNvSpPr/>
          <p:nvPr/>
        </p:nvSpPr>
        <p:spPr>
          <a:xfrm>
            <a:off x="32735520" y="3200400"/>
            <a:ext cx="8229240" cy="10240920"/>
          </a:xfrm>
          <a:prstGeom prst="rect">
            <a:avLst/>
          </a:prstGeom>
          <a:solidFill>
            <a:srgbClr val="729fcf"/>
          </a:solidFill>
          <a:ln>
            <a:solidFill>
              <a:srgbClr val="aea79f"/>
            </a:solidFill>
          </a:ln>
        </p:spPr>
        <p:style>
          <a:lnRef idx="0"/>
          <a:fillRef idx="0"/>
          <a:effectRef idx="0"/>
          <a:fontRef idx="minor"/>
        </p:style>
      </p:sp>
      <p:sp>
        <p:nvSpPr>
          <p:cNvPr id="54" name="CustomShape 12"/>
          <p:cNvSpPr/>
          <p:nvPr/>
        </p:nvSpPr>
        <p:spPr>
          <a:xfrm>
            <a:off x="33320160" y="7955280"/>
            <a:ext cx="7223400" cy="5209200"/>
          </a:xfrm>
          <a:prstGeom prst="rect">
            <a:avLst/>
          </a:prstGeom>
          <a:noFill/>
          <a:ln>
            <a:noFill/>
          </a:ln>
        </p:spPr>
        <p:style>
          <a:lnRef idx="0"/>
          <a:fillRef idx="0"/>
          <a:effectRef idx="0"/>
          <a:fontRef idx="minor"/>
        </p:style>
        <p:txBody>
          <a:bodyPr lIns="90000" rIns="90000" tIns="45000" bIns="45000"/>
          <a:p>
            <a:r>
              <a:rPr b="0" lang="en-US" sz="3600" spc="-1" strike="noStrike">
                <a:solidFill>
                  <a:srgbClr val="000000"/>
                </a:solidFill>
                <a:uFill>
                  <a:solidFill>
                    <a:srgbClr val="ffffff"/>
                  </a:solidFill>
                </a:uFill>
                <a:latin typeface="Arial"/>
              </a:rPr>
              <a:t>TEAM MEMBERS</a:t>
            </a:r>
            <a:endParaRPr b="0" lang="en-US" sz="1800" spc="-1" strike="noStrike">
              <a:solidFill>
                <a:srgbClr val="000000"/>
              </a:solidFill>
              <a:uFill>
                <a:solidFill>
                  <a:srgbClr val="ffffff"/>
                </a:solidFill>
              </a:uFill>
              <a:latin typeface="Nimbus Sans"/>
            </a:endParaRPr>
          </a:p>
          <a:p>
            <a:r>
              <a:rPr b="0" lang="en-US" sz="3600" spc="-1" strike="noStrike">
                <a:solidFill>
                  <a:srgbClr val="000000"/>
                </a:solidFill>
                <a:uFill>
                  <a:solidFill>
                    <a:srgbClr val="ffffff"/>
                  </a:solidFill>
                </a:uFill>
                <a:latin typeface="Arial"/>
              </a:rPr>
              <a:t>Cody Holliday</a:t>
            </a:r>
            <a:endParaRPr b="0" lang="en-US" sz="1800" spc="-1" strike="noStrike">
              <a:solidFill>
                <a:srgbClr val="000000"/>
              </a:solidFill>
              <a:uFill>
                <a:solidFill>
                  <a:srgbClr val="ffffff"/>
                </a:solidFill>
              </a:uFill>
              <a:latin typeface="Nimbus Sans"/>
            </a:endParaRPr>
          </a:p>
          <a:p>
            <a:r>
              <a:rPr b="0" lang="en-US" sz="3600" spc="-1" strike="noStrike">
                <a:solidFill>
                  <a:srgbClr val="000000"/>
                </a:solidFill>
                <a:uFill>
                  <a:solidFill>
                    <a:srgbClr val="ffffff"/>
                  </a:solidFill>
                </a:uFill>
                <a:latin typeface="Arial"/>
              </a:rPr>
              <a:t>Aravind Parasurama</a:t>
            </a:r>
            <a:endParaRPr b="0" lang="en-US" sz="1800" spc="-1" strike="noStrike">
              <a:solidFill>
                <a:srgbClr val="000000"/>
              </a:solidFill>
              <a:uFill>
                <a:solidFill>
                  <a:srgbClr val="ffffff"/>
                </a:solidFill>
              </a:uFill>
              <a:latin typeface="Nimbus Sans"/>
            </a:endParaRPr>
          </a:p>
          <a:p>
            <a:r>
              <a:rPr b="0" lang="en-US" sz="3600" spc="-1" strike="noStrike">
                <a:solidFill>
                  <a:srgbClr val="000000"/>
                </a:solidFill>
                <a:uFill>
                  <a:solidFill>
                    <a:srgbClr val="ffffff"/>
                  </a:solidFill>
                </a:uFill>
                <a:latin typeface="Arial"/>
              </a:rPr>
              <a:t>parsura</a:t>
            </a:r>
            <a:endParaRPr b="0" lang="en-US" sz="1800" spc="-1" strike="noStrike">
              <a:solidFill>
                <a:srgbClr val="000000"/>
              </a:solidFill>
              <a:uFill>
                <a:solidFill>
                  <a:srgbClr val="ffffff"/>
                </a:solidFill>
              </a:uFill>
              <a:latin typeface="Nimbus Sans"/>
            </a:endParaRPr>
          </a:p>
          <a:p>
            <a:r>
              <a:rPr b="0" lang="en-US" sz="3600" spc="-1" strike="noStrike">
                <a:solidFill>
                  <a:srgbClr val="000000"/>
                </a:solidFill>
                <a:uFill>
                  <a:solidFill>
                    <a:srgbClr val="ffffff"/>
                  </a:solidFill>
                </a:uFill>
                <a:latin typeface="Arial"/>
              </a:rPr>
              <a:t>Connor Yates</a:t>
            </a:r>
            <a:endParaRPr b="0" lang="en-US" sz="1800" spc="-1" strike="noStrike">
              <a:solidFill>
                <a:srgbClr val="000000"/>
              </a:solidFill>
              <a:uFill>
                <a:solidFill>
                  <a:srgbClr val="ffffff"/>
                </a:solidFill>
              </a:uFill>
              <a:latin typeface="Nimbus Sans"/>
            </a:endParaRPr>
          </a:p>
          <a:p>
            <a:r>
              <a:rPr b="0" lang="en-US" sz="3600" spc="-1" strike="noStrike">
                <a:solidFill>
                  <a:srgbClr val="000000"/>
                </a:solidFill>
                <a:uFill>
                  <a:solidFill>
                    <a:srgbClr val="ffffff"/>
                  </a:solidFill>
                </a:uFill>
                <a:latin typeface="Arial"/>
              </a:rPr>
              <a:t>yatesco@oregonstate.edu</a:t>
            </a:r>
            <a:endParaRPr b="0" lang="en-US" sz="1800" spc="-1" strike="noStrike">
              <a:solidFill>
                <a:srgbClr val="000000"/>
              </a:solidFill>
              <a:uFill>
                <a:solidFill>
                  <a:srgbClr val="ffffff"/>
                </a:solidFill>
              </a:uFill>
              <a:latin typeface="Nimbus Sans"/>
            </a:endParaRPr>
          </a:p>
          <a:p>
            <a:endParaRPr b="0" lang="en-US" sz="1800" spc="-1" strike="noStrike">
              <a:solidFill>
                <a:srgbClr val="000000"/>
              </a:solidFill>
              <a:uFill>
                <a:solidFill>
                  <a:srgbClr val="ffffff"/>
                </a:solidFill>
              </a:uFill>
              <a:latin typeface="Nimbus Sans"/>
            </a:endParaRPr>
          </a:p>
          <a:p>
            <a:r>
              <a:rPr b="0" lang="en-US" sz="3600" spc="-1" strike="noStrike">
                <a:solidFill>
                  <a:srgbClr val="000000"/>
                </a:solidFill>
                <a:uFill>
                  <a:solidFill>
                    <a:srgbClr val="ffffff"/>
                  </a:solidFill>
                </a:uFill>
                <a:latin typeface="Arial"/>
              </a:rPr>
              <a:t>PROJECT MENTOR</a:t>
            </a:r>
            <a:endParaRPr b="0" lang="en-US" sz="1800" spc="-1" strike="noStrike">
              <a:solidFill>
                <a:srgbClr val="000000"/>
              </a:solidFill>
              <a:uFill>
                <a:solidFill>
                  <a:srgbClr val="ffffff"/>
                </a:solidFill>
              </a:uFill>
              <a:latin typeface="Nimbus Sans"/>
            </a:endParaRPr>
          </a:p>
          <a:p>
            <a:r>
              <a:rPr b="0" lang="en-US" sz="3600" spc="-1" strike="noStrike">
                <a:solidFill>
                  <a:srgbClr val="000000"/>
                </a:solidFill>
                <a:uFill>
                  <a:solidFill>
                    <a:srgbClr val="ffffff"/>
                  </a:solidFill>
                </a:uFill>
                <a:latin typeface="Arial"/>
              </a:rPr>
              <a:t>Dale McCauley</a:t>
            </a:r>
            <a:endParaRPr b="0" lang="en-US" sz="1800" spc="-1" strike="noStrike">
              <a:solidFill>
                <a:srgbClr val="000000"/>
              </a:solidFill>
              <a:uFill>
                <a:solidFill>
                  <a:srgbClr val="ffffff"/>
                </a:solidFill>
              </a:uFill>
              <a:latin typeface="Nimbus Sans"/>
            </a:endParaRPr>
          </a:p>
          <a:p>
            <a:endParaRPr b="0" lang="en-US" sz="1800" spc="-1" strike="noStrike">
              <a:solidFill>
                <a:srgbClr val="000000"/>
              </a:solidFill>
              <a:uFill>
                <a:solidFill>
                  <a:srgbClr val="ffffff"/>
                </a:solidFill>
              </a:uFill>
              <a:latin typeface="Nimbus Sans"/>
            </a:endParaRPr>
          </a:p>
          <a:p>
            <a:r>
              <a:rPr b="0" lang="en-US" sz="3600" spc="-1" strike="noStrike">
                <a:solidFill>
                  <a:srgbClr val="000000"/>
                </a:solidFill>
                <a:uFill>
                  <a:solidFill>
                    <a:srgbClr val="ffffff"/>
                  </a:solidFill>
                </a:uFill>
                <a:latin typeface="Arial"/>
              </a:rPr>
              <a:t>SPONSOR</a:t>
            </a:r>
            <a:endParaRPr b="0" lang="en-US" sz="1800" spc="-1" strike="noStrike">
              <a:solidFill>
                <a:srgbClr val="000000"/>
              </a:solidFill>
              <a:uFill>
                <a:solidFill>
                  <a:srgbClr val="ffffff"/>
                </a:solidFill>
              </a:uFill>
              <a:latin typeface="Nimbus Sans"/>
            </a:endParaRPr>
          </a:p>
          <a:p>
            <a:r>
              <a:rPr b="0" lang="en-US" sz="3600" spc="-1" strike="noStrike">
                <a:solidFill>
                  <a:srgbClr val="000000"/>
                </a:solidFill>
                <a:uFill>
                  <a:solidFill>
                    <a:srgbClr val="ffffff"/>
                  </a:solidFill>
                </a:uFill>
                <a:latin typeface="Arial"/>
              </a:rPr>
              <a:t>College of Business InnovationX</a:t>
            </a:r>
            <a:endParaRPr b="0" lang="en-US" sz="1800" spc="-1" strike="noStrike">
              <a:solidFill>
                <a:srgbClr val="000000"/>
              </a:solidFill>
              <a:uFill>
                <a:solidFill>
                  <a:srgbClr val="ffffff"/>
                </a:solidFill>
              </a:uFill>
              <a:latin typeface="Nimbus Sans"/>
            </a:endParaRPr>
          </a:p>
        </p:txBody>
      </p:sp>
      <p:sp>
        <p:nvSpPr>
          <p:cNvPr id="55" name="CustomShape 13"/>
          <p:cNvSpPr/>
          <p:nvPr/>
        </p:nvSpPr>
        <p:spPr>
          <a:xfrm>
            <a:off x="33375600" y="5088240"/>
            <a:ext cx="6949080" cy="855000"/>
          </a:xfrm>
          <a:prstGeom prst="rect">
            <a:avLst/>
          </a:prstGeom>
          <a:noFill/>
          <a:ln>
            <a:noFill/>
          </a:ln>
        </p:spPr>
        <p:style>
          <a:lnRef idx="0"/>
          <a:fillRef idx="0"/>
          <a:effectRef idx="0"/>
          <a:fontRef idx="minor"/>
        </p:style>
        <p:txBody>
          <a:bodyPr lIns="90000" rIns="90000" tIns="45000" bIns="45000"/>
          <a:p>
            <a:r>
              <a:rPr b="0" lang="en-US" sz="5400" spc="-1" strike="noStrike">
                <a:solidFill>
                  <a:srgbClr val="000000"/>
                </a:solidFill>
                <a:uFill>
                  <a:solidFill>
                    <a:srgbClr val="ffffff"/>
                  </a:solidFill>
                </a:uFill>
                <a:latin typeface="Arial"/>
              </a:rPr>
              <a:t>TEAM PICTURE</a:t>
            </a:r>
            <a:endParaRPr b="0" lang="en-US" sz="1800" spc="-1" strike="noStrike">
              <a:solidFill>
                <a:srgbClr val="000000"/>
              </a:solidFill>
              <a:uFill>
                <a:solidFill>
                  <a:srgbClr val="ffffff"/>
                </a:solidFill>
              </a:uFill>
              <a:latin typeface="Nimbus Sans"/>
            </a:endParaRPr>
          </a:p>
        </p:txBody>
      </p:sp>
      <p:pic>
        <p:nvPicPr>
          <p:cNvPr id="56" name="" descr=""/>
          <p:cNvPicPr/>
          <p:nvPr/>
        </p:nvPicPr>
        <p:blipFill>
          <a:blip r:embed="rId1"/>
          <a:stretch/>
        </p:blipFill>
        <p:spPr>
          <a:xfrm>
            <a:off x="279000" y="10515600"/>
            <a:ext cx="10236600" cy="7680960"/>
          </a:xfrm>
          <a:prstGeom prst="rect">
            <a:avLst/>
          </a:prstGeom>
          <a:ln>
            <a:noFill/>
          </a:ln>
        </p:spPr>
      </p:pic>
      <p:sp>
        <p:nvSpPr>
          <p:cNvPr id="57" name="TextShape 14"/>
          <p:cNvSpPr txBox="1"/>
          <p:nvPr/>
        </p:nvSpPr>
        <p:spPr>
          <a:xfrm>
            <a:off x="1005840" y="18430920"/>
            <a:ext cx="8778240" cy="1228680"/>
          </a:xfrm>
          <a:prstGeom prst="rect">
            <a:avLst/>
          </a:prstGeom>
          <a:noFill/>
          <a:ln>
            <a:noFill/>
          </a:ln>
        </p:spPr>
        <p:txBody>
          <a:bodyPr lIns="90000" rIns="90000" tIns="45000" bIns="45000"/>
          <a:p>
            <a:r>
              <a:rPr b="0" lang="en-US" sz="3000" spc="-1" strike="noStrike">
                <a:solidFill>
                  <a:srgbClr val="000000"/>
                </a:solidFill>
                <a:uFill>
                  <a:solidFill>
                    <a:srgbClr val="ffffff"/>
                  </a:solidFill>
                </a:uFill>
                <a:latin typeface="Nimbus Sans"/>
              </a:rPr>
              <a:t>Figure 1: A flowchart providing a high-level description on how the user feedback is incorporated into the decision-making process.</a:t>
            </a:r>
            <a:endParaRPr b="0" lang="en-US" sz="3000" spc="-1" strike="noStrike">
              <a:solidFill>
                <a:srgbClr val="000000"/>
              </a:solidFill>
              <a:uFill>
                <a:solidFill>
                  <a:srgbClr val="ffffff"/>
                </a:solidFill>
              </a:uFill>
              <a:latin typeface="Nimbus Sans"/>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400</TotalTime>
  <Application>LibreOffice/5.3.0.3$Linux_X86_64 LibreOffice_project/30m0$Build-3</Application>
  <Words>1146</Words>
  <Paragraphs>30</Paragraphs>
  <Company>Oregon State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2015-11-20T18:35:10Z</dcterms:created>
  <dc:creator>Jack Forkey</dc:creator>
  <dc:description/>
  <dc:language>en-US</dc:language>
  <cp:lastModifiedBy/>
  <dcterms:modified xsi:type="dcterms:W3CDTF">2017-03-16T13:24:29Z</dcterms:modified>
  <cp:revision>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Oregon State University</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vt:i4>
  </property>
</Properties>
</file>