
<file path=[Content_Types].xml><?xml version="1.0" encoding="utf-8"?>
<Types xmlns="http://schemas.openxmlformats.org/package/2006/content-types">
  <Override PartName="/_rels/.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slides/_rels/slide1.xml.rels" ContentType="application/vnd.openxmlformats-package.relationships+xml"/>
  <Override PartName="/ppt/slides/slide1.xml" ContentType="application/vnd.openxmlformats-officedocument.presentationml.slid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4.png" ContentType="image/png"/>
  <Override PartName="/ppt/media/image3.png" ContentType="image/png"/>
  <Override PartName="/ppt/media/image2.png" ContentType="image/png"/>
  <Override PartName="/ppt/media/image1.wmf" ContentType="image/x-wmf"/>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Lst>
  <p:sldSz cx="42062400" cy="324612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 name="PlaceHolder 1"/>
          <p:cNvSpPr>
            <a:spLocks noGrp="1"/>
          </p:cNvSpPr>
          <p:nvPr>
            <p:ph type="body"/>
          </p:nvPr>
        </p:nvSpPr>
        <p:spPr>
          <a:xfrm>
            <a:off x="777240" y="4777560"/>
            <a:ext cx="6217560" cy="4525920"/>
          </a:xfrm>
          <a:prstGeom prst="rect">
            <a:avLst/>
          </a:prstGeom>
        </p:spPr>
        <p:txBody>
          <a:bodyPr lIns="0" rIns="0" tIns="0" bIns="0"/>
          <a:p>
            <a:r>
              <a:rPr b="0" lang="en-US" sz="2000" spc="-1" strike="noStrike">
                <a:solidFill>
                  <a:srgbClr val="000000"/>
                </a:solidFill>
                <a:uFill>
                  <a:solidFill>
                    <a:srgbClr val="ffffff"/>
                  </a:solidFill>
                </a:uFill>
                <a:latin typeface="Arial"/>
              </a:rPr>
              <a:t>Click to edit the notes format</a:t>
            </a:r>
            <a:endParaRPr b="0" lang="en-US" sz="2000" spc="-1" strike="noStrike">
              <a:solidFill>
                <a:srgbClr val="000000"/>
              </a:solidFill>
              <a:uFill>
                <a:solidFill>
                  <a:srgbClr val="ffffff"/>
                </a:solidFill>
              </a:uFill>
              <a:latin typeface="Arial"/>
            </a:endParaRPr>
          </a:p>
        </p:txBody>
      </p:sp>
      <p:sp>
        <p:nvSpPr>
          <p:cNvPr id="38" name="PlaceHolder 2"/>
          <p:cNvSpPr>
            <a:spLocks noGrp="1"/>
          </p:cNvSpPr>
          <p:nvPr>
            <p:ph type="hdr"/>
          </p:nvPr>
        </p:nvSpPr>
        <p:spPr>
          <a:xfrm>
            <a:off x="0" y="0"/>
            <a:ext cx="3372840" cy="502560"/>
          </a:xfrm>
          <a:prstGeom prst="rect">
            <a:avLst/>
          </a:prstGeom>
        </p:spPr>
        <p:txBody>
          <a:bodyPr lIns="0" rIns="0" tIns="0" bIns="0"/>
          <a:p>
            <a:r>
              <a:rPr b="0" lang="en-US" sz="1400" spc="-1" strike="noStrike">
                <a:solidFill>
                  <a:srgbClr val="000000"/>
                </a:solidFill>
                <a:uFill>
                  <a:solidFill>
                    <a:srgbClr val="ffffff"/>
                  </a:solidFill>
                </a:uFill>
                <a:latin typeface="Times New Roman"/>
              </a:rPr>
              <a:t> </a:t>
            </a:r>
            <a:endParaRPr b="0" lang="en-US" sz="1400" spc="-1" strike="noStrike">
              <a:solidFill>
                <a:srgbClr val="000000"/>
              </a:solidFill>
              <a:uFill>
                <a:solidFill>
                  <a:srgbClr val="ffffff"/>
                </a:solidFill>
              </a:uFill>
              <a:latin typeface="Times New Roman"/>
            </a:endParaRPr>
          </a:p>
        </p:txBody>
      </p:sp>
      <p:sp>
        <p:nvSpPr>
          <p:cNvPr id="39" name="PlaceHolder 3"/>
          <p:cNvSpPr>
            <a:spLocks noGrp="1"/>
          </p:cNvSpPr>
          <p:nvPr>
            <p:ph type="dt"/>
          </p:nvPr>
        </p:nvSpPr>
        <p:spPr>
          <a:xfrm>
            <a:off x="4399200" y="0"/>
            <a:ext cx="3372840" cy="502560"/>
          </a:xfrm>
          <a:prstGeom prst="rect">
            <a:avLst/>
          </a:prstGeom>
        </p:spPr>
        <p:txBody>
          <a:bodyPr lIns="0" rIns="0" tIns="0" bIns="0"/>
          <a:p>
            <a:pPr algn="r"/>
            <a:r>
              <a:rPr b="0" lang="en-US" sz="1400" spc="-1" strike="noStrike">
                <a:solidFill>
                  <a:srgbClr val="000000"/>
                </a:solidFill>
                <a:uFill>
                  <a:solidFill>
                    <a:srgbClr val="ffffff"/>
                  </a:solidFill>
                </a:uFill>
                <a:latin typeface="Times New Roman"/>
              </a:rPr>
              <a:t> </a:t>
            </a:r>
            <a:endParaRPr b="0" lang="en-US" sz="1400" spc="-1" strike="noStrike">
              <a:solidFill>
                <a:srgbClr val="000000"/>
              </a:solidFill>
              <a:uFill>
                <a:solidFill>
                  <a:srgbClr val="ffffff"/>
                </a:solidFill>
              </a:uFill>
              <a:latin typeface="Times New Roman"/>
            </a:endParaRPr>
          </a:p>
        </p:txBody>
      </p:sp>
      <p:sp>
        <p:nvSpPr>
          <p:cNvPr id="40" name="PlaceHolder 4"/>
          <p:cNvSpPr>
            <a:spLocks noGrp="1"/>
          </p:cNvSpPr>
          <p:nvPr>
            <p:ph type="ftr"/>
          </p:nvPr>
        </p:nvSpPr>
        <p:spPr>
          <a:xfrm>
            <a:off x="0" y="9555480"/>
            <a:ext cx="3372840" cy="502560"/>
          </a:xfrm>
          <a:prstGeom prst="rect">
            <a:avLst/>
          </a:prstGeom>
        </p:spPr>
        <p:txBody>
          <a:bodyPr lIns="0" rIns="0" tIns="0" bIns="0" anchor="b"/>
          <a:p>
            <a:r>
              <a:rPr b="0" lang="en-US" sz="1400" spc="-1" strike="noStrike">
                <a:solidFill>
                  <a:srgbClr val="000000"/>
                </a:solidFill>
                <a:uFill>
                  <a:solidFill>
                    <a:srgbClr val="ffffff"/>
                  </a:solidFill>
                </a:uFill>
                <a:latin typeface="Times New Roman"/>
              </a:rPr>
              <a:t> </a:t>
            </a:r>
            <a:endParaRPr b="0" lang="en-US" sz="1400" spc="-1" strike="noStrike">
              <a:solidFill>
                <a:srgbClr val="000000"/>
              </a:solidFill>
              <a:uFill>
                <a:solidFill>
                  <a:srgbClr val="ffffff"/>
                </a:solidFill>
              </a:uFill>
              <a:latin typeface="Times New Roman"/>
            </a:endParaRPr>
          </a:p>
        </p:txBody>
      </p:sp>
      <p:sp>
        <p:nvSpPr>
          <p:cNvPr id="41" name="PlaceHolder 5"/>
          <p:cNvSpPr>
            <a:spLocks noGrp="1"/>
          </p:cNvSpPr>
          <p:nvPr>
            <p:ph type="sldNum"/>
          </p:nvPr>
        </p:nvSpPr>
        <p:spPr>
          <a:xfrm>
            <a:off x="4399200" y="9555480"/>
            <a:ext cx="3372840" cy="502560"/>
          </a:xfrm>
          <a:prstGeom prst="rect">
            <a:avLst/>
          </a:prstGeom>
        </p:spPr>
        <p:txBody>
          <a:bodyPr lIns="0" rIns="0" tIns="0" bIns="0" anchor="b"/>
          <a:p>
            <a:pPr algn="r"/>
            <a:fld id="{364CF29C-95F4-401C-ADDA-54B59962B006}" type="slidenum">
              <a:rPr b="0" lang="en-US" sz="1400" spc="-1" strike="noStrike">
                <a:solidFill>
                  <a:srgbClr val="000000"/>
                </a:solidFill>
                <a:uFill>
                  <a:solidFill>
                    <a:srgbClr val="ffffff"/>
                  </a:solidFill>
                </a:uFill>
                <a:latin typeface="Times New Roman"/>
              </a:rPr>
              <a:t>1</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PlaceHolder 1"/>
          <p:cNvSpPr>
            <a:spLocks noGrp="1"/>
          </p:cNvSpPr>
          <p:nvPr>
            <p:ph type="body"/>
          </p:nvPr>
        </p:nvSpPr>
        <p:spPr>
          <a:xfrm>
            <a:off x="685800" y="4343400"/>
            <a:ext cx="5485320" cy="411372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58"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561CC6EF-1F79-4EF8-9AB6-A2AEE090934D}" type="slidenum">
              <a:rPr b="0" lang="en-US" sz="1200" spc="-1" strike="noStrike">
                <a:solidFill>
                  <a:srgbClr val="000000"/>
                </a:solidFill>
                <a:uFill>
                  <a:solidFill>
                    <a:srgbClr val="ffffff"/>
                  </a:solidFill>
                </a:uFill>
                <a:latin typeface="Trebuchet MS"/>
                <a:ea typeface="+mn-ea"/>
              </a:rPr>
              <a:t>&lt;number&gt;</a:t>
            </a:fld>
            <a:endParaRPr b="0" lang="en-US" sz="1800" spc="-1" strike="noStrike">
              <a:solidFill>
                <a:srgbClr val="000000"/>
              </a:solidFill>
              <a:uFill>
                <a:solidFill>
                  <a:srgbClr val="ffffff"/>
                </a:solidFill>
              </a:u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54680" y="10083960"/>
            <a:ext cx="35751960" cy="69570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5" name="PlaceHolder 2"/>
          <p:cNvSpPr>
            <a:spLocks noGrp="1"/>
          </p:cNvSpPr>
          <p:nvPr>
            <p:ph type="body"/>
          </p:nvPr>
        </p:nvSpPr>
        <p:spPr>
          <a:xfrm>
            <a:off x="2103120" y="7595640"/>
            <a:ext cx="37855440" cy="89802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6" name="PlaceHolder 3"/>
          <p:cNvSpPr>
            <a:spLocks noGrp="1"/>
          </p:cNvSpPr>
          <p:nvPr>
            <p:ph type="body"/>
          </p:nvPr>
        </p:nvSpPr>
        <p:spPr>
          <a:xfrm>
            <a:off x="2103120" y="17429400"/>
            <a:ext cx="37855440" cy="89802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154680" y="10083960"/>
            <a:ext cx="35751960" cy="69570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8" name="PlaceHolder 2"/>
          <p:cNvSpPr>
            <a:spLocks noGrp="1"/>
          </p:cNvSpPr>
          <p:nvPr>
            <p:ph type="body"/>
          </p:nvPr>
        </p:nvSpPr>
        <p:spPr>
          <a:xfrm>
            <a:off x="2103120" y="7595640"/>
            <a:ext cx="18473400" cy="89802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9" name="PlaceHolder 3"/>
          <p:cNvSpPr>
            <a:spLocks noGrp="1"/>
          </p:cNvSpPr>
          <p:nvPr>
            <p:ph type="body"/>
          </p:nvPr>
        </p:nvSpPr>
        <p:spPr>
          <a:xfrm>
            <a:off x="21500640" y="7595640"/>
            <a:ext cx="18473400" cy="89802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0" name="PlaceHolder 4"/>
          <p:cNvSpPr>
            <a:spLocks noGrp="1"/>
          </p:cNvSpPr>
          <p:nvPr>
            <p:ph type="body"/>
          </p:nvPr>
        </p:nvSpPr>
        <p:spPr>
          <a:xfrm>
            <a:off x="21500640" y="17429400"/>
            <a:ext cx="18473400" cy="89802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1" name="PlaceHolder 5"/>
          <p:cNvSpPr>
            <a:spLocks noGrp="1"/>
          </p:cNvSpPr>
          <p:nvPr>
            <p:ph type="body"/>
          </p:nvPr>
        </p:nvSpPr>
        <p:spPr>
          <a:xfrm>
            <a:off x="2103120" y="17429400"/>
            <a:ext cx="18473400" cy="89802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54680" y="10083960"/>
            <a:ext cx="35751960" cy="69570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3" name="PlaceHolder 2"/>
          <p:cNvSpPr>
            <a:spLocks noGrp="1"/>
          </p:cNvSpPr>
          <p:nvPr>
            <p:ph type="body"/>
          </p:nvPr>
        </p:nvSpPr>
        <p:spPr>
          <a:xfrm>
            <a:off x="2103120" y="7595640"/>
            <a:ext cx="37855440" cy="188265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4" name="PlaceHolder 3"/>
          <p:cNvSpPr>
            <a:spLocks noGrp="1"/>
          </p:cNvSpPr>
          <p:nvPr>
            <p:ph type="body"/>
          </p:nvPr>
        </p:nvSpPr>
        <p:spPr>
          <a:xfrm>
            <a:off x="2103120" y="7595640"/>
            <a:ext cx="37855440" cy="188265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35" name="" descr=""/>
          <p:cNvPicPr/>
          <p:nvPr/>
        </p:nvPicPr>
        <p:blipFill>
          <a:blip r:embed="rId2"/>
          <a:stretch/>
        </p:blipFill>
        <p:spPr>
          <a:xfrm>
            <a:off x="9232920" y="7595640"/>
            <a:ext cx="23595840" cy="18826560"/>
          </a:xfrm>
          <a:prstGeom prst="rect">
            <a:avLst/>
          </a:prstGeom>
          <a:ln>
            <a:noFill/>
          </a:ln>
        </p:spPr>
      </p:pic>
      <p:pic>
        <p:nvPicPr>
          <p:cNvPr id="36" name="" descr=""/>
          <p:cNvPicPr/>
          <p:nvPr/>
        </p:nvPicPr>
        <p:blipFill>
          <a:blip r:embed="rId3"/>
          <a:stretch/>
        </p:blipFill>
        <p:spPr>
          <a:xfrm>
            <a:off x="9232920" y="7595640"/>
            <a:ext cx="23595840" cy="1882656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154680" y="10083960"/>
            <a:ext cx="35751960" cy="69570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 name="PlaceHolder 2"/>
          <p:cNvSpPr>
            <a:spLocks noGrp="1"/>
          </p:cNvSpPr>
          <p:nvPr>
            <p:ph type="subTitle"/>
          </p:nvPr>
        </p:nvSpPr>
        <p:spPr>
          <a:xfrm>
            <a:off x="2103120" y="7595640"/>
            <a:ext cx="37855440" cy="188265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154680" y="10083960"/>
            <a:ext cx="35751960" cy="69570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 name="PlaceHolder 2"/>
          <p:cNvSpPr>
            <a:spLocks noGrp="1"/>
          </p:cNvSpPr>
          <p:nvPr>
            <p:ph type="body"/>
          </p:nvPr>
        </p:nvSpPr>
        <p:spPr>
          <a:xfrm>
            <a:off x="2103120" y="7595640"/>
            <a:ext cx="37855440" cy="188265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54680" y="10083960"/>
            <a:ext cx="35751960" cy="69570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2103120" y="7595640"/>
            <a:ext cx="18473400" cy="188265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9" name="PlaceHolder 3"/>
          <p:cNvSpPr>
            <a:spLocks noGrp="1"/>
          </p:cNvSpPr>
          <p:nvPr>
            <p:ph type="body"/>
          </p:nvPr>
        </p:nvSpPr>
        <p:spPr>
          <a:xfrm>
            <a:off x="21500640" y="7595640"/>
            <a:ext cx="18473400" cy="188265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154680" y="10083960"/>
            <a:ext cx="35751960" cy="69570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154680" y="10083960"/>
            <a:ext cx="35751960" cy="322498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154680" y="10083960"/>
            <a:ext cx="35751960" cy="69570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3" name="PlaceHolder 2"/>
          <p:cNvSpPr>
            <a:spLocks noGrp="1"/>
          </p:cNvSpPr>
          <p:nvPr>
            <p:ph type="body"/>
          </p:nvPr>
        </p:nvSpPr>
        <p:spPr>
          <a:xfrm>
            <a:off x="2103120" y="7595640"/>
            <a:ext cx="18473400" cy="89802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4" name="PlaceHolder 3"/>
          <p:cNvSpPr>
            <a:spLocks noGrp="1"/>
          </p:cNvSpPr>
          <p:nvPr>
            <p:ph type="body"/>
          </p:nvPr>
        </p:nvSpPr>
        <p:spPr>
          <a:xfrm>
            <a:off x="2103120" y="17429400"/>
            <a:ext cx="18473400" cy="89802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5" name="PlaceHolder 4"/>
          <p:cNvSpPr>
            <a:spLocks noGrp="1"/>
          </p:cNvSpPr>
          <p:nvPr>
            <p:ph type="body"/>
          </p:nvPr>
        </p:nvSpPr>
        <p:spPr>
          <a:xfrm>
            <a:off x="21500640" y="7595640"/>
            <a:ext cx="18473400" cy="188265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154680" y="10083960"/>
            <a:ext cx="35751960" cy="69570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7" name="PlaceHolder 2"/>
          <p:cNvSpPr>
            <a:spLocks noGrp="1"/>
          </p:cNvSpPr>
          <p:nvPr>
            <p:ph type="body"/>
          </p:nvPr>
        </p:nvSpPr>
        <p:spPr>
          <a:xfrm>
            <a:off x="2103120" y="7595640"/>
            <a:ext cx="18473400" cy="1882656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8" name="PlaceHolder 3"/>
          <p:cNvSpPr>
            <a:spLocks noGrp="1"/>
          </p:cNvSpPr>
          <p:nvPr>
            <p:ph type="body"/>
          </p:nvPr>
        </p:nvSpPr>
        <p:spPr>
          <a:xfrm>
            <a:off x="21500640" y="7595640"/>
            <a:ext cx="18473400" cy="89802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9" name="PlaceHolder 4"/>
          <p:cNvSpPr>
            <a:spLocks noGrp="1"/>
          </p:cNvSpPr>
          <p:nvPr>
            <p:ph type="body"/>
          </p:nvPr>
        </p:nvSpPr>
        <p:spPr>
          <a:xfrm>
            <a:off x="21500640" y="17429400"/>
            <a:ext cx="18473400" cy="89802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54680" y="10083960"/>
            <a:ext cx="35751960" cy="69570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1" name="PlaceHolder 2"/>
          <p:cNvSpPr>
            <a:spLocks noGrp="1"/>
          </p:cNvSpPr>
          <p:nvPr>
            <p:ph type="body"/>
          </p:nvPr>
        </p:nvSpPr>
        <p:spPr>
          <a:xfrm>
            <a:off x="2103120" y="7595640"/>
            <a:ext cx="18473400" cy="89802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2" name="PlaceHolder 3"/>
          <p:cNvSpPr>
            <a:spLocks noGrp="1"/>
          </p:cNvSpPr>
          <p:nvPr>
            <p:ph type="body"/>
          </p:nvPr>
        </p:nvSpPr>
        <p:spPr>
          <a:xfrm>
            <a:off x="21500640" y="7595640"/>
            <a:ext cx="18473400" cy="89802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3" name="PlaceHolder 4"/>
          <p:cNvSpPr>
            <a:spLocks noGrp="1"/>
          </p:cNvSpPr>
          <p:nvPr>
            <p:ph type="body"/>
          </p:nvPr>
        </p:nvSpPr>
        <p:spPr>
          <a:xfrm>
            <a:off x="2103120" y="17429400"/>
            <a:ext cx="37855440" cy="898020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wmf"/><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1" descr=""/>
          <p:cNvPicPr/>
          <p:nvPr/>
        </p:nvPicPr>
        <p:blipFill>
          <a:blip r:embed="rId2"/>
          <a:stretch/>
        </p:blipFill>
        <p:spPr>
          <a:xfrm>
            <a:off x="0" y="0"/>
            <a:ext cx="42061320" cy="32460120"/>
          </a:xfrm>
          <a:prstGeom prst="rect">
            <a:avLst/>
          </a:prstGeom>
          <a:ln>
            <a:noFill/>
          </a:ln>
        </p:spPr>
      </p:pic>
      <p:sp>
        <p:nvSpPr>
          <p:cNvPr id="1" name="PlaceHolder 1"/>
          <p:cNvSpPr>
            <a:spLocks noGrp="1"/>
          </p:cNvSpPr>
          <p:nvPr>
            <p:ph type="title"/>
          </p:nvPr>
        </p:nvSpPr>
        <p:spPr>
          <a:xfrm>
            <a:off x="3154680" y="10083960"/>
            <a:ext cx="35751960" cy="69570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 name="PlaceHolder 2"/>
          <p:cNvSpPr>
            <a:spLocks noGrp="1"/>
          </p:cNvSpPr>
          <p:nvPr>
            <p:ph type="body"/>
          </p:nvPr>
        </p:nvSpPr>
        <p:spPr>
          <a:xfrm>
            <a:off x="2103120" y="7595640"/>
            <a:ext cx="37855440" cy="18826560"/>
          </a:xfrm>
          <a:prstGeom prst="rect">
            <a:avLst/>
          </a:prstGeom>
        </p:spPr>
        <p:txBody>
          <a:bodyPr lIns="0" rIns="0" tIns="0" bIns="0"/>
          <a:p>
            <a:pPr marL="432000" indent="-324000">
              <a:buClr>
                <a:srgbClr val="000000"/>
              </a:buClr>
              <a:buSzPct val="45000"/>
              <a:buFont typeface="Wingdings" charset="2"/>
              <a:buChar char=""/>
            </a:pPr>
            <a:r>
              <a:rPr b="0" lang="en-US" sz="1800" spc="-1" strike="noStrike">
                <a:solidFill>
                  <a:srgbClr val="000000"/>
                </a:solidFill>
                <a:uFill>
                  <a:solidFill>
                    <a:srgbClr val="ffffff"/>
                  </a:solidFill>
                </a:uFill>
                <a:latin typeface="Arial"/>
              </a:rPr>
              <a:t>Click to edit the outline text format</a:t>
            </a:r>
            <a:endParaRPr b="0" lang="en-US" sz="1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1800" spc="-1" strike="noStrike">
                <a:solidFill>
                  <a:srgbClr val="000000"/>
                </a:solidFill>
                <a:uFill>
                  <a:solidFill>
                    <a:srgbClr val="ffffff"/>
                  </a:solidFill>
                </a:uFill>
                <a:latin typeface="Arial"/>
              </a:rPr>
              <a:t>Second Outline Level</a:t>
            </a:r>
            <a:endParaRPr b="0" lang="en-US"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800" spc="-1" strike="noStrike">
                <a:solidFill>
                  <a:srgbClr val="000000"/>
                </a:solidFill>
                <a:uFill>
                  <a:solidFill>
                    <a:srgbClr val="ffffff"/>
                  </a:solidFill>
                </a:uFill>
                <a:latin typeface="Arial"/>
              </a:rPr>
              <a:t>Third Outline Level</a:t>
            </a:r>
            <a:endParaRPr b="0" lang="en-US"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800" spc="-1" strike="noStrike">
                <a:solidFill>
                  <a:srgbClr val="000000"/>
                </a:solidFill>
                <a:uFill>
                  <a:solidFill>
                    <a:srgbClr val="ffffff"/>
                  </a:solidFill>
                </a:uFill>
                <a:latin typeface="Arial"/>
              </a:rPr>
              <a:t>Fourth Outline Level</a:t>
            </a:r>
            <a:endParaRPr b="0" lang="en-US"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Fifth Outline Level</a:t>
            </a:r>
            <a:endParaRPr b="0" lang="en-US" sz="1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Sixth Outline Level</a:t>
            </a:r>
            <a:endParaRPr b="0" lang="en-US" sz="1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1800" spc="-1" strike="noStrike">
                <a:solidFill>
                  <a:srgbClr val="000000"/>
                </a:solidFill>
                <a:uFill>
                  <a:solidFill>
                    <a:srgbClr val="ffffff"/>
                  </a:solidFill>
                </a:uFill>
                <a:latin typeface="Arial"/>
              </a:rPr>
              <a:t>Seventh Outline Level</a:t>
            </a:r>
            <a:endParaRPr b="0" lang="en-US"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CustomShape 1"/>
          <p:cNvSpPr/>
          <p:nvPr/>
        </p:nvSpPr>
        <p:spPr>
          <a:xfrm>
            <a:off x="11545560" y="2503080"/>
            <a:ext cx="18950760" cy="1364760"/>
          </a:xfrm>
          <a:prstGeom prst="rect">
            <a:avLst/>
          </a:prstGeom>
          <a:noFill/>
          <a:ln>
            <a:noFill/>
          </a:ln>
        </p:spPr>
        <p:style>
          <a:lnRef idx="0"/>
          <a:fillRef idx="0"/>
          <a:effectRef idx="0"/>
          <a:fontRef idx="minor"/>
        </p:style>
        <p:txBody>
          <a:bodyPr lIns="0" rIns="0" tIns="0" bIns="0"/>
          <a:p>
            <a:pPr algn="ctr">
              <a:lnSpc>
                <a:spcPct val="100000"/>
              </a:lnSpc>
            </a:pPr>
            <a:r>
              <a:rPr b="1" lang="en-US" sz="8000" spc="-1" strike="noStrike" cap="all">
                <a:solidFill>
                  <a:srgbClr val="000000"/>
                </a:solidFill>
                <a:uFill>
                  <a:solidFill>
                    <a:srgbClr val="ffffff"/>
                  </a:solidFill>
                </a:uFill>
                <a:latin typeface="Trebuchet MS"/>
                <a:ea typeface="DejaVu Sans"/>
              </a:rPr>
              <a:t>BREW.AI</a:t>
            </a:r>
            <a:endParaRPr b="0" lang="en-US" sz="1800" spc="-1" strike="noStrike">
              <a:solidFill>
                <a:srgbClr val="000000"/>
              </a:solidFill>
              <a:uFill>
                <a:solidFill>
                  <a:srgbClr val="ffffff"/>
                </a:solidFill>
              </a:uFill>
              <a:latin typeface="Arial"/>
            </a:endParaRPr>
          </a:p>
        </p:txBody>
      </p:sp>
      <p:sp>
        <p:nvSpPr>
          <p:cNvPr id="43" name="CustomShape 2"/>
          <p:cNvSpPr/>
          <p:nvPr/>
        </p:nvSpPr>
        <p:spPr>
          <a:xfrm>
            <a:off x="11545560" y="3868920"/>
            <a:ext cx="18950760" cy="1990440"/>
          </a:xfrm>
          <a:prstGeom prst="rect">
            <a:avLst/>
          </a:prstGeom>
          <a:noFill/>
          <a:ln>
            <a:noFill/>
          </a:ln>
        </p:spPr>
        <p:style>
          <a:lnRef idx="0"/>
          <a:fillRef idx="0"/>
          <a:effectRef idx="0"/>
          <a:fontRef idx="minor"/>
        </p:style>
        <p:txBody>
          <a:bodyPr lIns="0" rIns="0" tIns="0" bIns="0"/>
          <a:p>
            <a:pPr algn="ctr">
              <a:lnSpc>
                <a:spcPct val="100000"/>
              </a:lnSpc>
            </a:pPr>
            <a:r>
              <a:rPr b="0" lang="en-US" sz="5400" spc="-1" strike="noStrike">
                <a:solidFill>
                  <a:srgbClr val="ff6600"/>
                </a:solidFill>
                <a:uFill>
                  <a:solidFill>
                    <a:srgbClr val="ffffff"/>
                  </a:solidFill>
                </a:uFill>
                <a:latin typeface="Trebuchet MS"/>
                <a:ea typeface="DejaVu Sans"/>
              </a:rPr>
              <a:t>The adaptive brewing solution</a:t>
            </a:r>
            <a:endParaRPr b="0" lang="en-US" sz="1800" spc="-1" strike="noStrike">
              <a:solidFill>
                <a:srgbClr val="000000"/>
              </a:solidFill>
              <a:uFill>
                <a:solidFill>
                  <a:srgbClr val="ffffff"/>
                </a:solidFill>
              </a:uFill>
              <a:latin typeface="Arial"/>
            </a:endParaRPr>
          </a:p>
        </p:txBody>
      </p:sp>
      <p:sp>
        <p:nvSpPr>
          <p:cNvPr id="44" name="CustomShape 3"/>
          <p:cNvSpPr/>
          <p:nvPr/>
        </p:nvSpPr>
        <p:spPr>
          <a:xfrm>
            <a:off x="11521440" y="13533120"/>
            <a:ext cx="9221400" cy="20170440"/>
          </a:xfrm>
          <a:prstGeom prst="rect">
            <a:avLst/>
          </a:prstGeom>
          <a:noFill/>
          <a:ln>
            <a:noFill/>
          </a:ln>
        </p:spPr>
        <p:style>
          <a:lnRef idx="0"/>
          <a:fillRef idx="0"/>
          <a:effectRef idx="0"/>
          <a:fontRef idx="minor"/>
        </p:style>
        <p:txBody>
          <a:bodyPr lIns="90000" rIns="90000" tIns="45000" bIns="45000"/>
          <a:p>
            <a:pPr>
              <a:lnSpc>
                <a:spcPct val="100000"/>
              </a:lnSpc>
            </a:pPr>
            <a:r>
              <a:rPr b="1" lang="en-US" sz="4400" spc="-1" strike="noStrike">
                <a:solidFill>
                  <a:srgbClr val="ff6600"/>
                </a:solidFill>
                <a:uFill>
                  <a:solidFill>
                    <a:srgbClr val="ffffff"/>
                  </a:solidFill>
                </a:uFill>
                <a:latin typeface="Trebuchet MS"/>
                <a:ea typeface="DejaVu Sans"/>
              </a:rPr>
              <a:t>PROJECT DESCTIPTION</a:t>
            </a:r>
            <a:endParaRPr b="0" lang="en-US" sz="1800" spc="-1" strike="noStrike">
              <a:solidFill>
                <a:srgbClr val="000000"/>
              </a:solidFill>
              <a:uFill>
                <a:solidFill>
                  <a:srgbClr val="ffffff"/>
                </a:solidFill>
              </a:uFill>
              <a:latin typeface="Arial"/>
            </a:endParaRPr>
          </a:p>
          <a:p>
            <a:pPr>
              <a:lnSpc>
                <a:spcPct val="100000"/>
              </a:lnSpc>
            </a:pPr>
            <a:r>
              <a:rPr b="0" lang="en-US" sz="4400" spc="-1" strike="noStrike">
                <a:solidFill>
                  <a:srgbClr val="000000"/>
                </a:solidFill>
                <a:uFill>
                  <a:solidFill>
                    <a:srgbClr val="ffffff"/>
                  </a:solidFill>
                </a:uFill>
                <a:latin typeface="Trebuchet MS"/>
                <a:ea typeface="DejaVu Sans"/>
              </a:rPr>
              <a:t>Body. Lorem ipsum dolor sit amet, consectetur adipiscing elit. Etiam tristique consequat laoreet. Nunc fermentum pulvinar ornare. Fusce ac nunc in leo blandit sagittis fermentum eu sem. Curabitur ligula odio, facilisis in tincidunt vel, scelerisque quis nulla. Vivamus interdum magna quis mauris facilisis ornare. Nunc eget lectus massa, quis ullamcorper libero. Pellentesque habitant morbi tristique senectus et netus et malesuada fames ac turpis egestas. Praesent volutpat ipsum eu justo aliquam lacinia. Sed interdum ipsum vitae dui dapibus pharetra. Donec ac eros et turpis mollis pharetra. Sed eu arcu neque. Integer auctor nibh eu sem viverra et consectetur justo tristique. Sed non urna</a:t>
            </a:r>
            <a:r>
              <a:rPr b="0" lang="en-US" sz="3000" spc="-1" strike="noStrike">
                <a:solidFill>
                  <a:srgbClr val="000000"/>
                </a:solidFill>
                <a:uFill>
                  <a:solidFill>
                    <a:srgbClr val="ffffff"/>
                  </a:solidFill>
                </a:uFill>
                <a:latin typeface="Trebuchet MS"/>
                <a:ea typeface="DejaVu Sans"/>
              </a:rPr>
              <a:t>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45" name="CustomShape 4"/>
          <p:cNvSpPr/>
          <p:nvPr/>
        </p:nvSpPr>
        <p:spPr>
          <a:xfrm>
            <a:off x="21305520" y="5486400"/>
            <a:ext cx="9221400" cy="19439280"/>
          </a:xfrm>
          <a:prstGeom prst="rect">
            <a:avLst/>
          </a:prstGeom>
          <a:noFill/>
          <a:ln>
            <a:noFill/>
          </a:ln>
        </p:spPr>
        <p:style>
          <a:lnRef idx="0"/>
          <a:fillRef idx="0"/>
          <a:effectRef idx="0"/>
          <a:fontRef idx="minor"/>
        </p:style>
        <p:txBody>
          <a:bodyPr lIns="90000" rIns="90000" tIns="45000" bIns="45000"/>
          <a:p>
            <a:pPr>
              <a:lnSpc>
                <a:spcPct val="100000"/>
              </a:lnSpc>
            </a:pPr>
            <a:r>
              <a:rPr b="1" lang="en-US" sz="4400" spc="-1" strike="noStrike">
                <a:solidFill>
                  <a:srgbClr val="ff6600"/>
                </a:solidFill>
                <a:uFill>
                  <a:solidFill>
                    <a:srgbClr val="ffffff"/>
                  </a:solidFill>
                </a:uFill>
                <a:latin typeface="Trebuchet MS"/>
                <a:ea typeface="DejaVu Sans"/>
              </a:rPr>
              <a:t>PROJECT FEATURES</a:t>
            </a:r>
            <a:endParaRPr b="0" lang="en-US" sz="1800" spc="-1" strike="noStrike">
              <a:solidFill>
                <a:srgbClr val="000000"/>
              </a:solidFill>
              <a:uFill>
                <a:solidFill>
                  <a:srgbClr val="ffffff"/>
                </a:solidFill>
              </a:uFill>
              <a:latin typeface="Arial"/>
            </a:endParaRPr>
          </a:p>
          <a:p>
            <a:pPr marL="457200" indent="-456120">
              <a:lnSpc>
                <a:spcPct val="100000"/>
              </a:lnSpc>
              <a:buClr>
                <a:srgbClr val="000000"/>
              </a:buClr>
              <a:buFont typeface="Arial"/>
              <a:buChar char="•"/>
            </a:pPr>
            <a:r>
              <a:rPr b="0" lang="en-US" sz="4400" spc="-1" strike="noStrike">
                <a:solidFill>
                  <a:srgbClr val="000000"/>
                </a:solidFill>
                <a:uFill>
                  <a:solidFill>
                    <a:srgbClr val="ffffff"/>
                  </a:solidFill>
                </a:uFill>
                <a:latin typeface="Trebuchet MS"/>
                <a:ea typeface="DejaVu Sans"/>
              </a:rPr>
              <a:t>Reenforcement Learning Using the Keras Library</a:t>
            </a:r>
            <a:endParaRPr b="0" lang="en-US" sz="1800" spc="-1" strike="noStrike">
              <a:solidFill>
                <a:srgbClr val="000000"/>
              </a:solidFill>
              <a:uFill>
                <a:solidFill>
                  <a:srgbClr val="ffffff"/>
                </a:solidFill>
              </a:uFill>
              <a:latin typeface="Arial"/>
            </a:endParaRPr>
          </a:p>
          <a:p>
            <a:pPr marL="457200" indent="-456120">
              <a:lnSpc>
                <a:spcPct val="100000"/>
              </a:lnSpc>
              <a:buClr>
                <a:srgbClr val="000000"/>
              </a:buClr>
              <a:buFont typeface="Arial"/>
              <a:buChar char="•"/>
            </a:pPr>
            <a:r>
              <a:rPr b="0" lang="en-US" sz="4400" spc="-1" strike="noStrike">
                <a:solidFill>
                  <a:srgbClr val="000000"/>
                </a:solidFill>
                <a:uFill>
                  <a:solidFill>
                    <a:srgbClr val="ffffff"/>
                  </a:solidFill>
                </a:uFill>
                <a:latin typeface="Trebuchet MS"/>
                <a:ea typeface="DejaVu Sans"/>
              </a:rPr>
              <a:t>Python and Java Codebase</a:t>
            </a:r>
            <a:endParaRPr b="0" lang="en-US" sz="1800" spc="-1" strike="noStrike">
              <a:solidFill>
                <a:srgbClr val="000000"/>
              </a:solidFill>
              <a:uFill>
                <a:solidFill>
                  <a:srgbClr val="ffffff"/>
                </a:solidFill>
              </a:uFill>
              <a:latin typeface="Arial"/>
            </a:endParaRPr>
          </a:p>
          <a:p>
            <a:pPr marL="457200" indent="-456120">
              <a:lnSpc>
                <a:spcPct val="100000"/>
              </a:lnSpc>
              <a:buClr>
                <a:srgbClr val="000000"/>
              </a:buClr>
              <a:buFont typeface="Arial"/>
              <a:buChar char="•"/>
            </a:pPr>
            <a:r>
              <a:rPr b="0" lang="en-US" sz="4400" spc="-1" strike="noStrike">
                <a:solidFill>
                  <a:srgbClr val="000000"/>
                </a:solidFill>
                <a:uFill>
                  <a:solidFill>
                    <a:srgbClr val="ffffff"/>
                  </a:solidFill>
                </a:uFill>
                <a:latin typeface="Trebuchet MS"/>
                <a:ea typeface="DejaVu Sans"/>
              </a:rPr>
              <a:t>Raspberry Pi Device Controller</a:t>
            </a:r>
            <a:endParaRPr b="0" lang="en-US" sz="1800" spc="-1" strike="noStrike">
              <a:solidFill>
                <a:srgbClr val="000000"/>
              </a:solidFill>
              <a:uFill>
                <a:solidFill>
                  <a:srgbClr val="ffffff"/>
                </a:solidFill>
              </a:uFill>
              <a:latin typeface="Arial"/>
            </a:endParaRPr>
          </a:p>
          <a:p>
            <a:pPr marL="457200" indent="-456120">
              <a:lnSpc>
                <a:spcPct val="100000"/>
              </a:lnSpc>
              <a:buClr>
                <a:srgbClr val="000000"/>
              </a:buClr>
              <a:buFont typeface="Arial"/>
              <a:buChar char="•"/>
            </a:pPr>
            <a:r>
              <a:rPr b="0" lang="en-US" sz="4400" spc="-1" strike="noStrike">
                <a:solidFill>
                  <a:srgbClr val="000000"/>
                </a:solidFill>
                <a:uFill>
                  <a:solidFill>
                    <a:srgbClr val="ffffff"/>
                  </a:solidFill>
                </a:uFill>
                <a:latin typeface="Trebuchet MS"/>
                <a:ea typeface="DejaVu Sans"/>
              </a:rPr>
              <a:t>Android App Interface</a:t>
            </a:r>
            <a:endParaRPr b="0" lang="en-US" sz="1800" spc="-1" strike="noStrike">
              <a:solidFill>
                <a:srgbClr val="000000"/>
              </a:solidFill>
              <a:uFill>
                <a:solidFill>
                  <a:srgbClr val="ffffff"/>
                </a:solidFill>
              </a:uFill>
              <a:latin typeface="Arial"/>
            </a:endParaRPr>
          </a:p>
          <a:p>
            <a:pPr marL="457200" indent="-456120">
              <a:lnSpc>
                <a:spcPct val="100000"/>
              </a:lnSpc>
              <a:buClr>
                <a:srgbClr val="000000"/>
              </a:buClr>
              <a:buFont typeface="Arial"/>
              <a:buChar char="•"/>
            </a:pPr>
            <a:r>
              <a:rPr b="0" lang="en-US" sz="4400" spc="-1" strike="noStrike">
                <a:solidFill>
                  <a:srgbClr val="000000"/>
                </a:solidFill>
                <a:uFill>
                  <a:solidFill>
                    <a:srgbClr val="ffffff"/>
                  </a:solidFill>
                </a:uFill>
                <a:latin typeface="Trebuchet MS"/>
                <a:ea typeface="DejaVu Sans"/>
              </a:rPr>
              <a:t>Raspberry Pi to Android Bluetooth Connection</a:t>
            </a:r>
            <a:endParaRPr b="0" lang="en-US" sz="1800" spc="-1" strike="noStrike">
              <a:solidFill>
                <a:srgbClr val="000000"/>
              </a:solidFill>
              <a:uFill>
                <a:solidFill>
                  <a:srgbClr val="ffffff"/>
                </a:solidFill>
              </a:uFill>
              <a:latin typeface="Arial"/>
            </a:endParaRPr>
          </a:p>
          <a:p>
            <a:pPr marL="457200" indent="-456120">
              <a:lnSpc>
                <a:spcPct val="100000"/>
              </a:lnSpc>
              <a:buClr>
                <a:srgbClr val="000000"/>
              </a:buClr>
              <a:buFont typeface="Arial"/>
              <a:buChar char="•"/>
            </a:pPr>
            <a:r>
              <a:rPr b="0" lang="en-US" sz="4400" spc="-1" strike="noStrike">
                <a:solidFill>
                  <a:srgbClr val="000000"/>
                </a:solidFill>
                <a:uFill>
                  <a:solidFill>
                    <a:srgbClr val="ffffff"/>
                  </a:solidFill>
                </a:uFill>
                <a:latin typeface="Trebuchet MS"/>
                <a:ea typeface="DejaVu Sans"/>
              </a:rPr>
              <a:t>Bluez Module for Controller Bluetooth Connection</a:t>
            </a:r>
            <a:endParaRPr b="0" lang="en-US" sz="1800" spc="-1" strike="noStrike">
              <a:solidFill>
                <a:srgbClr val="000000"/>
              </a:solidFill>
              <a:uFill>
                <a:solidFill>
                  <a:srgbClr val="ffffff"/>
                </a:solidFill>
              </a:uFill>
              <a:latin typeface="Arial"/>
            </a:endParaRPr>
          </a:p>
          <a:p>
            <a:pPr marL="457200" indent="-456120">
              <a:lnSpc>
                <a:spcPct val="100000"/>
              </a:lnSpc>
              <a:buClr>
                <a:srgbClr val="000000"/>
              </a:buClr>
              <a:buFont typeface="Arial"/>
              <a:buChar char="•"/>
            </a:pPr>
            <a:r>
              <a:rPr b="0" lang="en-US" sz="4400" spc="-1" strike="noStrike">
                <a:solidFill>
                  <a:srgbClr val="000000"/>
                </a:solidFill>
                <a:uFill>
                  <a:solidFill>
                    <a:srgbClr val="ffffff"/>
                  </a:solidFill>
                </a:uFill>
                <a:latin typeface="Trebuchet MS"/>
                <a:ea typeface="DejaVu Sans"/>
              </a:rPr>
              <a:t>Measurement of CO2, Temperature, Specific Gravity Data During Brewing</a:t>
            </a:r>
            <a:endParaRPr b="0" lang="en-US" sz="1800" spc="-1" strike="noStrike">
              <a:solidFill>
                <a:srgbClr val="000000"/>
              </a:solidFill>
              <a:uFill>
                <a:solidFill>
                  <a:srgbClr val="ffffff"/>
                </a:solidFill>
              </a:uFill>
              <a:latin typeface="Arial"/>
            </a:endParaRPr>
          </a:p>
          <a:p>
            <a:pPr marL="457200" indent="-456120">
              <a:lnSpc>
                <a:spcPct val="100000"/>
              </a:lnSpc>
              <a:buClr>
                <a:srgbClr val="000000"/>
              </a:buClr>
              <a:buFont typeface="Arial"/>
              <a:buChar char="•"/>
            </a:pPr>
            <a:r>
              <a:rPr b="0" lang="en-US" sz="4400" spc="-1" strike="noStrike">
                <a:solidFill>
                  <a:srgbClr val="000000"/>
                </a:solidFill>
                <a:uFill>
                  <a:solidFill>
                    <a:srgbClr val="ffffff"/>
                  </a:solidFill>
                </a:uFill>
                <a:latin typeface="Trebuchet MS"/>
                <a:ea typeface="DejaVu Sans"/>
              </a:rPr>
              <a:t>Sores Batch Data in sqlite3 database</a:t>
            </a:r>
            <a:endParaRPr b="0" lang="en-US" sz="1800" spc="-1" strike="noStrike">
              <a:solidFill>
                <a:srgbClr val="000000"/>
              </a:solidFill>
              <a:uFill>
                <a:solidFill>
                  <a:srgbClr val="ffffff"/>
                </a:solidFill>
              </a:uFill>
              <a:latin typeface="Arial"/>
            </a:endParaRPr>
          </a:p>
          <a:p>
            <a:pPr marL="457200" indent="-456120">
              <a:lnSpc>
                <a:spcPct val="100000"/>
              </a:lnSpc>
              <a:buClr>
                <a:srgbClr val="000000"/>
              </a:buClr>
              <a:buFont typeface="Arial"/>
              <a:buChar char="•"/>
            </a:pPr>
            <a:r>
              <a:rPr b="0" lang="en-US" sz="4400" spc="-1" strike="noStrike">
                <a:solidFill>
                  <a:srgbClr val="000000"/>
                </a:solidFill>
                <a:uFill>
                  <a:solidFill>
                    <a:srgbClr val="ffffff"/>
                  </a:solidFill>
                </a:uFill>
                <a:latin typeface="Trebuchet MS"/>
                <a:ea typeface="DejaVu Sans"/>
              </a:rPr>
              <a:t>Stirring and Heating Capabilities</a:t>
            </a:r>
            <a:endParaRPr b="0" lang="en-US" sz="1800" spc="-1" strike="noStrike">
              <a:solidFill>
                <a:srgbClr val="000000"/>
              </a:solidFill>
              <a:uFill>
                <a:solidFill>
                  <a:srgbClr val="ffffff"/>
                </a:solidFill>
              </a:uFill>
              <a:latin typeface="Arial"/>
            </a:endParaRPr>
          </a:p>
          <a:p>
            <a:pPr marL="457200" indent="-456120">
              <a:lnSpc>
                <a:spcPct val="100000"/>
              </a:lnSpc>
              <a:buClr>
                <a:srgbClr val="000000"/>
              </a:buClr>
              <a:buFont typeface="Arial"/>
              <a:buChar char="•"/>
            </a:pPr>
            <a:r>
              <a:rPr b="0" lang="en-US" sz="4400" spc="-1" strike="noStrike">
                <a:solidFill>
                  <a:srgbClr val="000000"/>
                </a:solidFill>
                <a:uFill>
                  <a:solidFill>
                    <a:srgbClr val="ffffff"/>
                  </a:solidFill>
                </a:uFill>
                <a:latin typeface="Trebuchet MS"/>
                <a:ea typeface="DejaVu Sans"/>
              </a:rPr>
              <a:t>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46" name="CustomShape 5"/>
          <p:cNvSpPr/>
          <p:nvPr/>
        </p:nvSpPr>
        <p:spPr>
          <a:xfrm>
            <a:off x="970200" y="4330800"/>
            <a:ext cx="8562240" cy="27032400"/>
          </a:xfrm>
          <a:prstGeom prst="rect">
            <a:avLst/>
          </a:prstGeom>
          <a:noFill/>
          <a:ln>
            <a:noFill/>
          </a:ln>
        </p:spPr>
        <p:style>
          <a:lnRef idx="0"/>
          <a:fillRef idx="0"/>
          <a:effectRef idx="0"/>
          <a:fontRef idx="minor"/>
        </p:style>
        <p:txBody>
          <a:bodyPr lIns="90000" rIns="90000" tIns="45000" bIns="45000"/>
          <a:p>
            <a:pPr>
              <a:lnSpc>
                <a:spcPct val="100000"/>
              </a:lnSpc>
            </a:pPr>
            <a:r>
              <a:rPr b="1" lang="en-US" sz="4400" spc="-1" strike="noStrike">
                <a:solidFill>
                  <a:srgbClr val="ff6600"/>
                </a:solidFill>
                <a:uFill>
                  <a:solidFill>
                    <a:srgbClr val="ffffff"/>
                  </a:solidFill>
                </a:uFill>
                <a:latin typeface="Trebuchet MS"/>
                <a:ea typeface="DejaVu Sans"/>
              </a:rPr>
              <a:t>AI REQUIREMENTS</a:t>
            </a:r>
            <a:endParaRPr b="0" lang="en-US" sz="1800" spc="-1" strike="noStrike">
              <a:solidFill>
                <a:srgbClr val="000000"/>
              </a:solidFill>
              <a:uFill>
                <a:solidFill>
                  <a:srgbClr val="ffffff"/>
                </a:solidFill>
              </a:uFill>
              <a:latin typeface="Arial"/>
            </a:endParaRPr>
          </a:p>
          <a:p>
            <a:pPr>
              <a:lnSpc>
                <a:spcPct val="100000"/>
              </a:lnSpc>
            </a:pPr>
            <a:r>
              <a:rPr b="0" lang="en-US" sz="4000" spc="-1" strike="noStrike">
                <a:solidFill>
                  <a:srgbClr val="000000"/>
                </a:solidFill>
                <a:uFill>
                  <a:solidFill>
                    <a:srgbClr val="ffffff"/>
                  </a:solidFill>
                </a:uFill>
                <a:latin typeface="Trebuchet MS"/>
                <a:ea typeface="DejaVu Sans"/>
              </a:rPr>
              <a:t>The Artificial Intelligence portion needed to </a:t>
            </a:r>
            <a:endParaRPr b="0" lang="en-US" sz="1800" spc="-1" strike="noStrike">
              <a:solidFill>
                <a:srgbClr val="000000"/>
              </a:solidFill>
              <a:uFill>
                <a:solidFill>
                  <a:srgbClr val="ffffff"/>
                </a:solidFill>
              </a:uFill>
              <a:latin typeface="Arial"/>
            </a:endParaRPr>
          </a:p>
          <a:p>
            <a:pPr marL="216000" indent="-215640">
              <a:lnSpc>
                <a:spcPct val="100000"/>
              </a:lnSpc>
              <a:buClr>
                <a:srgbClr val="000000"/>
              </a:buClr>
              <a:buFont typeface="Symbol"/>
              <a:buChar char=""/>
            </a:pPr>
            <a:r>
              <a:rPr b="0" lang="en-US" sz="4400" spc="-1" strike="noStrike">
                <a:solidFill>
                  <a:srgbClr val="000000"/>
                </a:solidFill>
                <a:uFill>
                  <a:solidFill>
                    <a:srgbClr val="ffffff"/>
                  </a:solidFill>
                </a:uFill>
                <a:latin typeface="Trebuchet MS"/>
                <a:ea typeface="DejaVu Sans"/>
              </a:rPr>
              <a:t> </a:t>
            </a:r>
            <a:r>
              <a:rPr b="0" lang="en-US" sz="4000" spc="-1" strike="noStrike">
                <a:solidFill>
                  <a:srgbClr val="000000"/>
                </a:solidFill>
                <a:uFill>
                  <a:solidFill>
                    <a:srgbClr val="ffffff"/>
                  </a:solidFill>
                </a:uFill>
                <a:latin typeface="Trebuchet MS"/>
                <a:ea typeface="DejaVu Sans"/>
              </a:rPr>
              <a:t>Control brewing process from start to finish</a:t>
            </a:r>
            <a:endParaRPr b="0" lang="en-US" sz="1800" spc="-1" strike="noStrike">
              <a:solidFill>
                <a:srgbClr val="000000"/>
              </a:solidFill>
              <a:uFill>
                <a:solidFill>
                  <a:srgbClr val="ffffff"/>
                </a:solidFill>
              </a:uFill>
              <a:latin typeface="Arial"/>
            </a:endParaRPr>
          </a:p>
          <a:p>
            <a:pPr marL="216000" indent="-215640">
              <a:lnSpc>
                <a:spcPct val="100000"/>
              </a:lnSpc>
              <a:buClr>
                <a:srgbClr val="000000"/>
              </a:buClr>
              <a:buFont typeface="Symbol"/>
              <a:buChar char=""/>
            </a:pPr>
            <a:r>
              <a:rPr b="0" lang="en-US" sz="4000" spc="-1" strike="noStrike">
                <a:solidFill>
                  <a:srgbClr val="000000"/>
                </a:solidFill>
                <a:uFill>
                  <a:solidFill>
                    <a:srgbClr val="ffffff"/>
                  </a:solidFill>
                </a:uFill>
                <a:latin typeface="Trebuchet MS"/>
                <a:ea typeface="DejaVu Sans"/>
              </a:rPr>
              <a:t> </a:t>
            </a:r>
            <a:r>
              <a:rPr b="0" lang="en-US" sz="4000" spc="-1" strike="noStrike">
                <a:solidFill>
                  <a:srgbClr val="000000"/>
                </a:solidFill>
                <a:uFill>
                  <a:solidFill>
                    <a:srgbClr val="ffffff"/>
                  </a:solidFill>
                </a:uFill>
                <a:latin typeface="Trebuchet MS"/>
                <a:ea typeface="DejaVu Sans"/>
              </a:rPr>
              <a:t>Adapt from user feedback</a:t>
            </a:r>
            <a:endParaRPr b="0" lang="en-US" sz="1800" spc="-1" strike="noStrike">
              <a:solidFill>
                <a:srgbClr val="000000"/>
              </a:solidFill>
              <a:uFill>
                <a:solidFill>
                  <a:srgbClr val="ffffff"/>
                </a:solidFill>
              </a:uFill>
              <a:latin typeface="Arial"/>
            </a:endParaRPr>
          </a:p>
          <a:p>
            <a:pPr marL="216000" indent="-215640">
              <a:lnSpc>
                <a:spcPct val="100000"/>
              </a:lnSpc>
              <a:buClr>
                <a:srgbClr val="000000"/>
              </a:buClr>
              <a:buFont typeface="Symbol"/>
              <a:buChar char=""/>
            </a:pPr>
            <a:r>
              <a:rPr b="0" lang="en-US" sz="4000" spc="-1" strike="noStrike">
                <a:solidFill>
                  <a:srgbClr val="000000"/>
                </a:solidFill>
                <a:uFill>
                  <a:solidFill>
                    <a:srgbClr val="ffffff"/>
                  </a:solidFill>
                </a:uFill>
                <a:latin typeface="Trebuchet MS"/>
                <a:ea typeface="DejaVu Sans"/>
              </a:rPr>
              <a:t> </a:t>
            </a:r>
            <a:r>
              <a:rPr b="0" lang="en-US" sz="4000" spc="-1" strike="noStrike">
                <a:solidFill>
                  <a:srgbClr val="000000"/>
                </a:solidFill>
                <a:uFill>
                  <a:solidFill>
                    <a:srgbClr val="ffffff"/>
                  </a:solidFill>
                </a:uFill>
                <a:latin typeface="Trebuchet MS"/>
                <a:ea typeface="DejaVu Sans"/>
              </a:rPr>
              <a:t>Have a general design to be adaptable to different recipies</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1" lang="en-US" sz="4400" spc="-1" strike="noStrike">
                <a:solidFill>
                  <a:srgbClr val="ff6600"/>
                </a:solidFill>
                <a:uFill>
                  <a:solidFill>
                    <a:srgbClr val="ffffff"/>
                  </a:solidFill>
                </a:uFill>
                <a:latin typeface="Trebuchet MS"/>
                <a:ea typeface="DejaVu Sans"/>
              </a:rPr>
              <a:t>DESIGN CHOICES</a:t>
            </a:r>
            <a:endParaRPr b="0" lang="en-US" sz="1800" spc="-1" strike="noStrike">
              <a:solidFill>
                <a:srgbClr val="000000"/>
              </a:solidFill>
              <a:uFill>
                <a:solidFill>
                  <a:srgbClr val="ffffff"/>
                </a:solidFill>
              </a:uFill>
              <a:latin typeface="Arial"/>
            </a:endParaRPr>
          </a:p>
          <a:p>
            <a:pPr>
              <a:lnSpc>
                <a:spcPct val="100000"/>
              </a:lnSpc>
            </a:pPr>
            <a:r>
              <a:rPr b="0" lang="en-US" sz="4000" spc="-1" strike="noStrike">
                <a:solidFill>
                  <a:srgbClr val="000000"/>
                </a:solidFill>
                <a:uFill>
                  <a:solidFill>
                    <a:srgbClr val="ffffff"/>
                  </a:solidFill>
                </a:uFill>
                <a:latin typeface="Trebuchet MS"/>
                <a:ea typeface="DejaVu Sans"/>
              </a:rPr>
              <a:t>To handle these constraints, we employed </a:t>
            </a:r>
            <a:endParaRPr b="0" lang="en-US" sz="1800" spc="-1" strike="noStrike">
              <a:solidFill>
                <a:srgbClr val="000000"/>
              </a:solidFill>
              <a:uFill>
                <a:solidFill>
                  <a:srgbClr val="ffffff"/>
                </a:solidFill>
              </a:uFill>
              <a:latin typeface="Arial"/>
            </a:endParaRPr>
          </a:p>
          <a:p>
            <a:pPr marL="216000" indent="-215640">
              <a:lnSpc>
                <a:spcPct val="100000"/>
              </a:lnSpc>
              <a:buClr>
                <a:srgbClr val="000000"/>
              </a:buClr>
              <a:buFont typeface="Symbol"/>
              <a:buChar char=""/>
            </a:pPr>
            <a:r>
              <a:rPr b="0" lang="en-US" sz="4000" spc="-1" strike="noStrike">
                <a:solidFill>
                  <a:srgbClr val="000000"/>
                </a:solidFill>
                <a:uFill>
                  <a:solidFill>
                    <a:srgbClr val="ffffff"/>
                  </a:solidFill>
                </a:uFill>
                <a:latin typeface="Trebuchet MS"/>
                <a:ea typeface="DejaVu Sans"/>
              </a:rPr>
              <a:t> </a:t>
            </a:r>
            <a:r>
              <a:rPr b="0" lang="en-US" sz="4000" spc="-1" strike="noStrike">
                <a:solidFill>
                  <a:srgbClr val="000000"/>
                </a:solidFill>
                <a:uFill>
                  <a:solidFill>
                    <a:srgbClr val="ffffff"/>
                  </a:solidFill>
                </a:uFill>
                <a:latin typeface="Trebuchet MS"/>
                <a:ea typeface="DejaVu Sans"/>
              </a:rPr>
              <a:t>A state action design, so the AI makes decisions about what action to take at a given time step.</a:t>
            </a:r>
            <a:endParaRPr b="0" lang="en-US" sz="1800" spc="-1" strike="noStrike">
              <a:solidFill>
                <a:srgbClr val="000000"/>
              </a:solidFill>
              <a:uFill>
                <a:solidFill>
                  <a:srgbClr val="ffffff"/>
                </a:solidFill>
              </a:uFill>
              <a:latin typeface="Arial"/>
            </a:endParaRPr>
          </a:p>
          <a:p>
            <a:pPr marL="216000" indent="-215640">
              <a:lnSpc>
                <a:spcPct val="100000"/>
              </a:lnSpc>
              <a:buClr>
                <a:srgbClr val="000000"/>
              </a:buClr>
              <a:buFont typeface="Symbol"/>
              <a:buChar char=""/>
            </a:pPr>
            <a:r>
              <a:rPr b="0" lang="en-US" sz="4000" spc="-1" strike="noStrike">
                <a:solidFill>
                  <a:srgbClr val="000000"/>
                </a:solidFill>
                <a:uFill>
                  <a:solidFill>
                    <a:srgbClr val="ffffff"/>
                  </a:solidFill>
                </a:uFill>
                <a:latin typeface="Trebuchet MS"/>
                <a:ea typeface="DejaVu Sans"/>
              </a:rPr>
              <a:t> </a:t>
            </a:r>
            <a:r>
              <a:rPr b="0" lang="en-US" sz="4000" spc="-1" strike="noStrike">
                <a:solidFill>
                  <a:srgbClr val="000000"/>
                </a:solidFill>
                <a:uFill>
                  <a:solidFill>
                    <a:srgbClr val="ffffff"/>
                  </a:solidFill>
                </a:uFill>
                <a:latin typeface="Trebuchet MS"/>
                <a:ea typeface="DejaVu Sans"/>
              </a:rPr>
              <a:t>Reinforcement learning to incorporate the user’s rating of the final product into the learning process</a:t>
            </a:r>
            <a:endParaRPr b="0" lang="en-US" sz="1800" spc="-1" strike="noStrike">
              <a:solidFill>
                <a:srgbClr val="000000"/>
              </a:solidFill>
              <a:uFill>
                <a:solidFill>
                  <a:srgbClr val="ffffff"/>
                </a:solidFill>
              </a:uFill>
              <a:latin typeface="Arial"/>
            </a:endParaRPr>
          </a:p>
          <a:p>
            <a:pPr marL="216000" indent="-215640">
              <a:lnSpc>
                <a:spcPct val="100000"/>
              </a:lnSpc>
              <a:buClr>
                <a:srgbClr val="000000"/>
              </a:buClr>
              <a:buFont typeface="Symbol"/>
              <a:buChar char=""/>
            </a:pPr>
            <a:r>
              <a:rPr b="0" lang="en-US" sz="4000" spc="-1" strike="noStrike">
                <a:solidFill>
                  <a:srgbClr val="000000"/>
                </a:solidFill>
                <a:uFill>
                  <a:solidFill>
                    <a:srgbClr val="ffffff"/>
                  </a:solidFill>
                </a:uFill>
                <a:latin typeface="Trebuchet MS"/>
                <a:ea typeface="DejaVu Sans"/>
              </a:rPr>
              <a:t> </a:t>
            </a:r>
            <a:r>
              <a:rPr b="0" lang="en-US" sz="4000" spc="-1" strike="noStrike">
                <a:solidFill>
                  <a:srgbClr val="000000"/>
                </a:solidFill>
                <a:uFill>
                  <a:solidFill>
                    <a:srgbClr val="ffffff"/>
                  </a:solidFill>
                </a:uFill>
                <a:latin typeface="Trebuchet MS"/>
                <a:ea typeface="DejaVu Sans"/>
              </a:rPr>
              <a:t>A neural network solution, to void strict dimension issues with a static design</a:t>
            </a:r>
            <a:endParaRPr b="0" lang="en-US" sz="1800" spc="-1" strike="noStrike">
              <a:solidFill>
                <a:srgbClr val="000000"/>
              </a:solidFill>
              <a:uFill>
                <a:solidFill>
                  <a:srgbClr val="ffffff"/>
                </a:solidFill>
              </a:uFill>
              <a:latin typeface="Arial"/>
            </a:endParaRPr>
          </a:p>
          <a:p>
            <a:pPr>
              <a:lnSpc>
                <a:spcPct val="100000"/>
              </a:lnSpc>
            </a:pPr>
            <a:r>
              <a:rPr b="0" lang="en-US" sz="4000" spc="-1" strike="noStrike">
                <a:solidFill>
                  <a:srgbClr val="000000"/>
                </a:solidFill>
                <a:uFill>
                  <a:solidFill>
                    <a:srgbClr val="ffffff"/>
                  </a:solidFill>
                </a:uFill>
                <a:latin typeface="Trebuchet MS"/>
                <a:ea typeface="DejaVu Sans"/>
              </a:rPr>
              <a:t>This led to a general Q-Learning agent which approximates the Q-table in the neural network.</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47" name="CustomShape 6"/>
          <p:cNvSpPr/>
          <p:nvPr/>
        </p:nvSpPr>
        <p:spPr>
          <a:xfrm>
            <a:off x="982800" y="2820960"/>
            <a:ext cx="8549640" cy="2103120"/>
          </a:xfrm>
          <a:prstGeom prst="rect">
            <a:avLst/>
          </a:prstGeom>
          <a:noFill/>
          <a:ln>
            <a:noFill/>
          </a:ln>
        </p:spPr>
        <p:style>
          <a:lnRef idx="0"/>
          <a:fillRef idx="0"/>
          <a:effectRef idx="0"/>
          <a:fontRef idx="minor"/>
        </p:style>
        <p:txBody>
          <a:bodyPr lIns="0" rIns="0" tIns="0" bIns="0"/>
          <a:p>
            <a:pPr>
              <a:lnSpc>
                <a:spcPct val="100000"/>
              </a:lnSpc>
            </a:pPr>
            <a:r>
              <a:rPr b="0" lang="en-US" sz="5400" spc="-1" strike="noStrike">
                <a:solidFill>
                  <a:srgbClr val="000000"/>
                </a:solidFill>
                <a:uFill>
                  <a:solidFill>
                    <a:srgbClr val="ffffff"/>
                  </a:solidFill>
                </a:uFill>
                <a:latin typeface="Trebuchet MS"/>
                <a:ea typeface="DejaVu Sans"/>
              </a:rPr>
              <a:t>The Learning  Algorithm</a:t>
            </a:r>
            <a:endParaRPr b="0" lang="en-US" sz="1800" spc="-1" strike="noStrike">
              <a:solidFill>
                <a:srgbClr val="000000"/>
              </a:solidFill>
              <a:uFill>
                <a:solidFill>
                  <a:srgbClr val="ffffff"/>
                </a:solidFill>
              </a:uFill>
              <a:latin typeface="Arial"/>
            </a:endParaRPr>
          </a:p>
        </p:txBody>
      </p:sp>
      <p:sp>
        <p:nvSpPr>
          <p:cNvPr id="48" name="CustomShape 7"/>
          <p:cNvSpPr/>
          <p:nvPr/>
        </p:nvSpPr>
        <p:spPr>
          <a:xfrm>
            <a:off x="32527800" y="14371560"/>
            <a:ext cx="8551440" cy="2145600"/>
          </a:xfrm>
          <a:prstGeom prst="rect">
            <a:avLst/>
          </a:prstGeom>
          <a:noFill/>
          <a:ln>
            <a:noFill/>
          </a:ln>
        </p:spPr>
        <p:style>
          <a:lnRef idx="0"/>
          <a:fillRef idx="0"/>
          <a:effectRef idx="0"/>
          <a:fontRef idx="minor"/>
        </p:style>
      </p:sp>
      <p:sp>
        <p:nvSpPr>
          <p:cNvPr id="49" name="CustomShape 8"/>
          <p:cNvSpPr/>
          <p:nvPr/>
        </p:nvSpPr>
        <p:spPr>
          <a:xfrm>
            <a:off x="32527800" y="14904720"/>
            <a:ext cx="8551440" cy="10090440"/>
          </a:xfrm>
          <a:prstGeom prst="rect">
            <a:avLst/>
          </a:prstGeom>
          <a:noFill/>
          <a:ln>
            <a:noFill/>
          </a:ln>
        </p:spPr>
        <p:style>
          <a:lnRef idx="0"/>
          <a:fillRef idx="0"/>
          <a:effectRef idx="0"/>
          <a:fontRef idx="minor"/>
        </p:style>
        <p:txBody>
          <a:bodyPr lIns="90000" rIns="90000" tIns="45000" bIns="45000"/>
          <a:p>
            <a:pPr>
              <a:lnSpc>
                <a:spcPct val="100000"/>
              </a:lnSpc>
            </a:pPr>
            <a:r>
              <a:rPr b="1" lang="en-US" sz="4400" spc="-1" strike="noStrike">
                <a:solidFill>
                  <a:srgbClr val="f37321"/>
                </a:solidFill>
                <a:uFill>
                  <a:solidFill>
                    <a:srgbClr val="ffffff"/>
                  </a:solidFill>
                </a:uFill>
                <a:latin typeface="Trebuchet MS"/>
                <a:ea typeface="DejaVu Sans"/>
              </a:rPr>
              <a:t>BUSINESS APPLICATIONS</a:t>
            </a:r>
            <a:endParaRPr b="0" lang="en-US" sz="1800" spc="-1" strike="noStrike">
              <a:solidFill>
                <a:srgbClr val="000000"/>
              </a:solidFill>
              <a:uFill>
                <a:solidFill>
                  <a:srgbClr val="ffffff"/>
                </a:solidFill>
              </a:uFill>
              <a:latin typeface="Arial"/>
            </a:endParaRPr>
          </a:p>
          <a:p>
            <a:pPr marL="457200" indent="-456120">
              <a:lnSpc>
                <a:spcPct val="100000"/>
              </a:lnSpc>
              <a:buClr>
                <a:srgbClr val="ffffff"/>
              </a:buClr>
              <a:buFont typeface="Arial"/>
              <a:buChar char="•"/>
            </a:pPr>
            <a:r>
              <a:rPr b="0" lang="en-US" sz="4000" spc="-1" strike="noStrike">
                <a:solidFill>
                  <a:srgbClr val="ffffff"/>
                </a:solidFill>
                <a:uFill>
                  <a:solidFill>
                    <a:srgbClr val="ffffff"/>
                  </a:solidFill>
                </a:uFill>
                <a:latin typeface="Trebuchet MS"/>
                <a:ea typeface="DejaVu Sans"/>
              </a:rPr>
              <a:t>Nullam vehicula luctus augue, rutrum faucibus massa pharetra eu. Nulla facilisi. </a:t>
            </a:r>
            <a:endParaRPr b="0" lang="en-US" sz="1800" spc="-1" strike="noStrike">
              <a:solidFill>
                <a:srgbClr val="000000"/>
              </a:solidFill>
              <a:uFill>
                <a:solidFill>
                  <a:srgbClr val="ffffff"/>
                </a:solidFill>
              </a:uFill>
              <a:latin typeface="Arial"/>
            </a:endParaRPr>
          </a:p>
          <a:p>
            <a:pPr marL="457200" indent="-456120">
              <a:lnSpc>
                <a:spcPct val="100000"/>
              </a:lnSpc>
              <a:buClr>
                <a:srgbClr val="ffffff"/>
              </a:buClr>
              <a:buFont typeface="Arial"/>
              <a:buChar char="•"/>
            </a:pPr>
            <a:r>
              <a:rPr b="0" lang="en-US" sz="4000" spc="-1" strike="noStrike">
                <a:solidFill>
                  <a:srgbClr val="ffffff"/>
                </a:solidFill>
                <a:uFill>
                  <a:solidFill>
                    <a:srgbClr val="ffffff"/>
                  </a:solidFill>
                </a:uFill>
                <a:latin typeface="Trebuchet MS"/>
                <a:ea typeface="DejaVu Sans"/>
              </a:rPr>
              <a:t>Sed posuere gravida felis, sed pulvinar urna suscipit et. Suspendisse diam tortor, mollis eu accumsan eget, elementum id justo. </a:t>
            </a:r>
            <a:endParaRPr b="0" lang="en-US" sz="1800" spc="-1" strike="noStrike">
              <a:solidFill>
                <a:srgbClr val="000000"/>
              </a:solidFill>
              <a:uFill>
                <a:solidFill>
                  <a:srgbClr val="ffffff"/>
                </a:solidFill>
              </a:uFill>
              <a:latin typeface="Arial"/>
            </a:endParaRPr>
          </a:p>
          <a:p>
            <a:pPr marL="457200" indent="-456120">
              <a:lnSpc>
                <a:spcPct val="100000"/>
              </a:lnSpc>
              <a:buClr>
                <a:srgbClr val="ffffff"/>
              </a:buClr>
              <a:buFont typeface="Arial"/>
              <a:buChar char="•"/>
            </a:pPr>
            <a:r>
              <a:rPr b="0" lang="en-US" sz="4000" spc="-1" strike="noStrike">
                <a:solidFill>
                  <a:srgbClr val="ffffff"/>
                </a:solidFill>
                <a:uFill>
                  <a:solidFill>
                    <a:srgbClr val="ffffff"/>
                  </a:solidFill>
                </a:uFill>
                <a:latin typeface="Trebuchet MS"/>
                <a:ea typeface="DejaVu Sans"/>
              </a:rPr>
              <a:t>Vivamus pulvinar varius lacus, vel egestas ligula gravida volutpat. </a:t>
            </a:r>
            <a:endParaRPr b="0" lang="en-US" sz="1800" spc="-1" strike="noStrike">
              <a:solidFill>
                <a:srgbClr val="000000"/>
              </a:solidFill>
              <a:uFill>
                <a:solidFill>
                  <a:srgbClr val="ffffff"/>
                </a:solidFill>
              </a:uFill>
              <a:latin typeface="Arial"/>
            </a:endParaRPr>
          </a:p>
          <a:p>
            <a:pPr marL="457200" indent="-456120">
              <a:lnSpc>
                <a:spcPct val="100000"/>
              </a:lnSpc>
              <a:buClr>
                <a:srgbClr val="ffffff"/>
              </a:buClr>
              <a:buFont typeface="Arial"/>
              <a:buChar char="•"/>
            </a:pPr>
            <a:r>
              <a:rPr b="0" lang="en-US" sz="3000" spc="-1" strike="noStrike">
                <a:solidFill>
                  <a:srgbClr val="ffffff"/>
                </a:solidFill>
                <a:uFill>
                  <a:solidFill>
                    <a:srgbClr val="ffffff"/>
                  </a:solidFill>
                </a:uFill>
                <a:latin typeface="Trebuchet MS"/>
                <a:ea typeface="DejaVu Sans"/>
              </a:rPr>
              <a:t>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50" name="CustomShape 9"/>
          <p:cNvSpPr/>
          <p:nvPr/>
        </p:nvSpPr>
        <p:spPr>
          <a:xfrm>
            <a:off x="11260440" y="5221440"/>
            <a:ext cx="9221400" cy="7579440"/>
          </a:xfrm>
          <a:prstGeom prst="rect">
            <a:avLst/>
          </a:prstGeom>
          <a:solidFill>
            <a:schemeClr val="accent2">
              <a:lumMod val="20000"/>
              <a:lumOff val="80000"/>
            </a:schemeClr>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r>
              <a:rPr b="0" lang="en-US" sz="8400" spc="-1" strike="noStrike">
                <a:solidFill>
                  <a:srgbClr val="000000"/>
                </a:solidFill>
                <a:uFill>
                  <a:solidFill>
                    <a:srgbClr val="ffffff"/>
                  </a:solidFill>
                </a:uFill>
                <a:latin typeface="Arial"/>
                <a:ea typeface="DejaVu Sans"/>
              </a:rPr>
              <a:t>PICTURE OF BETA</a:t>
            </a:r>
            <a:endParaRPr b="0" lang="en-US" sz="1800" spc="-1" strike="noStrike">
              <a:solidFill>
                <a:srgbClr val="000000"/>
              </a:solidFill>
              <a:uFill>
                <a:solidFill>
                  <a:srgbClr val="ffffff"/>
                </a:solidFill>
              </a:uFill>
              <a:latin typeface="Arial"/>
            </a:endParaRPr>
          </a:p>
        </p:txBody>
      </p:sp>
      <p:sp>
        <p:nvSpPr>
          <p:cNvPr id="51" name="CustomShape 10"/>
          <p:cNvSpPr/>
          <p:nvPr/>
        </p:nvSpPr>
        <p:spPr>
          <a:xfrm>
            <a:off x="21227400" y="22503600"/>
            <a:ext cx="9221400" cy="7579440"/>
          </a:xfrm>
          <a:prstGeom prst="rect">
            <a:avLst/>
          </a:prstGeom>
          <a:solidFill>
            <a:schemeClr val="accent2">
              <a:lumMod val="20000"/>
              <a:lumOff val="80000"/>
            </a:schemeClr>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r>
              <a:rPr b="0" lang="en-US" sz="8400" spc="-1" strike="noStrike">
                <a:solidFill>
                  <a:srgbClr val="000000"/>
                </a:solidFill>
                <a:uFill>
                  <a:solidFill>
                    <a:srgbClr val="ffffff"/>
                  </a:solidFill>
                </a:uFill>
                <a:latin typeface="Arial"/>
                <a:ea typeface="DejaVu Sans"/>
              </a:rPr>
              <a:t>INTERFACE SCREENSHOTS</a:t>
            </a:r>
            <a:endParaRPr b="0" lang="en-US" sz="1800" spc="-1" strike="noStrike">
              <a:solidFill>
                <a:srgbClr val="000000"/>
              </a:solidFill>
              <a:uFill>
                <a:solidFill>
                  <a:srgbClr val="ffffff"/>
                </a:solidFill>
              </a:uFill>
              <a:latin typeface="Arial"/>
            </a:endParaRPr>
          </a:p>
        </p:txBody>
      </p:sp>
      <p:sp>
        <p:nvSpPr>
          <p:cNvPr id="52" name="CustomShape 11"/>
          <p:cNvSpPr/>
          <p:nvPr/>
        </p:nvSpPr>
        <p:spPr>
          <a:xfrm>
            <a:off x="32735520" y="3200400"/>
            <a:ext cx="8228880" cy="10240560"/>
          </a:xfrm>
          <a:prstGeom prst="rect">
            <a:avLst/>
          </a:prstGeom>
          <a:solidFill>
            <a:srgbClr val="729fcf"/>
          </a:solidFill>
          <a:ln>
            <a:solidFill>
              <a:srgbClr val="aea79f"/>
            </a:solidFill>
          </a:ln>
        </p:spPr>
        <p:style>
          <a:lnRef idx="0"/>
          <a:fillRef idx="0"/>
          <a:effectRef idx="0"/>
          <a:fontRef idx="minor"/>
        </p:style>
      </p:sp>
      <p:sp>
        <p:nvSpPr>
          <p:cNvPr id="53" name="CustomShape 12"/>
          <p:cNvSpPr/>
          <p:nvPr/>
        </p:nvSpPr>
        <p:spPr>
          <a:xfrm>
            <a:off x="33320160" y="7955280"/>
            <a:ext cx="7223040" cy="5208840"/>
          </a:xfrm>
          <a:prstGeom prst="rect">
            <a:avLst/>
          </a:prstGeom>
          <a:noFill/>
          <a:ln>
            <a:noFill/>
          </a:ln>
        </p:spPr>
        <p:style>
          <a:lnRef idx="0"/>
          <a:fillRef idx="0"/>
          <a:effectRef idx="0"/>
          <a:fontRef idx="minor"/>
        </p:style>
        <p:txBody>
          <a:bodyPr lIns="90000" rIns="90000" tIns="45000" bIns="45000"/>
          <a:p>
            <a:r>
              <a:rPr b="0" lang="en-US" sz="3600" spc="-1" strike="noStrike">
                <a:solidFill>
                  <a:srgbClr val="000000"/>
                </a:solidFill>
                <a:uFill>
                  <a:solidFill>
                    <a:srgbClr val="ffffff"/>
                  </a:solidFill>
                </a:uFill>
                <a:latin typeface="Arial"/>
                <a:ea typeface="DejaVu Sans"/>
              </a:rPr>
              <a:t>TEAM MEMBERS</a:t>
            </a:r>
            <a:endParaRPr b="0" lang="en-US" sz="1800" spc="-1" strike="noStrike">
              <a:solidFill>
                <a:srgbClr val="000000"/>
              </a:solidFill>
              <a:uFill>
                <a:solidFill>
                  <a:srgbClr val="ffffff"/>
                </a:solidFill>
              </a:uFill>
              <a:latin typeface="Arial"/>
            </a:endParaRPr>
          </a:p>
          <a:p>
            <a:r>
              <a:rPr b="0" lang="en-US" sz="3600" spc="-1" strike="noStrike">
                <a:solidFill>
                  <a:srgbClr val="000000"/>
                </a:solidFill>
                <a:uFill>
                  <a:solidFill>
                    <a:srgbClr val="ffffff"/>
                  </a:solidFill>
                </a:uFill>
                <a:latin typeface="Arial"/>
                <a:ea typeface="DejaVu Sans"/>
              </a:rPr>
              <a:t>Cody Holliday</a:t>
            </a:r>
            <a:endParaRPr b="0" lang="en-US" sz="1800" spc="-1" strike="noStrike">
              <a:solidFill>
                <a:srgbClr val="000000"/>
              </a:solidFill>
              <a:uFill>
                <a:solidFill>
                  <a:srgbClr val="ffffff"/>
                </a:solidFill>
              </a:uFill>
              <a:latin typeface="Arial"/>
            </a:endParaRPr>
          </a:p>
          <a:p>
            <a:r>
              <a:rPr b="0" lang="en-US" sz="3600" spc="-1" strike="noStrike">
                <a:solidFill>
                  <a:srgbClr val="000000"/>
                </a:solidFill>
                <a:uFill>
                  <a:solidFill>
                    <a:srgbClr val="ffffff"/>
                  </a:solidFill>
                </a:uFill>
                <a:latin typeface="Arial"/>
                <a:ea typeface="DejaVu Sans"/>
              </a:rPr>
              <a:t>Aravind Parasurama</a:t>
            </a:r>
            <a:endParaRPr b="0" lang="en-US" sz="1800" spc="-1" strike="noStrike">
              <a:solidFill>
                <a:srgbClr val="000000"/>
              </a:solidFill>
              <a:uFill>
                <a:solidFill>
                  <a:srgbClr val="ffffff"/>
                </a:solidFill>
              </a:uFill>
              <a:latin typeface="Arial"/>
            </a:endParaRPr>
          </a:p>
          <a:p>
            <a:r>
              <a:rPr b="0" lang="en-US" sz="3600" spc="-1" strike="noStrike">
                <a:solidFill>
                  <a:srgbClr val="000000"/>
                </a:solidFill>
                <a:uFill>
                  <a:solidFill>
                    <a:srgbClr val="ffffff"/>
                  </a:solidFill>
                </a:uFill>
                <a:latin typeface="Arial"/>
                <a:ea typeface="DejaVu Sans"/>
              </a:rPr>
              <a:t>parsura</a:t>
            </a:r>
            <a:endParaRPr b="0" lang="en-US" sz="1800" spc="-1" strike="noStrike">
              <a:solidFill>
                <a:srgbClr val="000000"/>
              </a:solidFill>
              <a:uFill>
                <a:solidFill>
                  <a:srgbClr val="ffffff"/>
                </a:solidFill>
              </a:uFill>
              <a:latin typeface="Arial"/>
            </a:endParaRPr>
          </a:p>
          <a:p>
            <a:r>
              <a:rPr b="0" lang="en-US" sz="3600" spc="-1" strike="noStrike">
                <a:solidFill>
                  <a:srgbClr val="000000"/>
                </a:solidFill>
                <a:uFill>
                  <a:solidFill>
                    <a:srgbClr val="ffffff"/>
                  </a:solidFill>
                </a:uFill>
                <a:latin typeface="Arial"/>
                <a:ea typeface="DejaVu Sans"/>
              </a:rPr>
              <a:t>Connor Yates</a:t>
            </a:r>
            <a:endParaRPr b="0" lang="en-US" sz="1800" spc="-1" strike="noStrike">
              <a:solidFill>
                <a:srgbClr val="000000"/>
              </a:solidFill>
              <a:uFill>
                <a:solidFill>
                  <a:srgbClr val="ffffff"/>
                </a:solidFill>
              </a:uFill>
              <a:latin typeface="Arial"/>
            </a:endParaRPr>
          </a:p>
          <a:p>
            <a:r>
              <a:rPr b="0" lang="en-US" sz="3600" spc="-1" strike="noStrike">
                <a:solidFill>
                  <a:srgbClr val="000000"/>
                </a:solidFill>
                <a:uFill>
                  <a:solidFill>
                    <a:srgbClr val="ffffff"/>
                  </a:solidFill>
                </a:uFill>
                <a:latin typeface="Arial"/>
                <a:ea typeface="DejaVu Sans"/>
              </a:rPr>
              <a:t>yatesco@oregonstate.edu</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3600" spc="-1" strike="noStrike">
                <a:solidFill>
                  <a:srgbClr val="000000"/>
                </a:solidFill>
                <a:uFill>
                  <a:solidFill>
                    <a:srgbClr val="ffffff"/>
                  </a:solidFill>
                </a:uFill>
                <a:latin typeface="Arial"/>
                <a:ea typeface="DejaVu Sans"/>
              </a:rPr>
              <a:t>PROJECT MENTOR</a:t>
            </a:r>
            <a:endParaRPr b="0" lang="en-US" sz="1800" spc="-1" strike="noStrike">
              <a:solidFill>
                <a:srgbClr val="000000"/>
              </a:solidFill>
              <a:uFill>
                <a:solidFill>
                  <a:srgbClr val="ffffff"/>
                </a:solidFill>
              </a:uFill>
              <a:latin typeface="Arial"/>
            </a:endParaRPr>
          </a:p>
          <a:p>
            <a:r>
              <a:rPr b="0" lang="en-US" sz="3600" spc="-1" strike="noStrike">
                <a:solidFill>
                  <a:srgbClr val="000000"/>
                </a:solidFill>
                <a:uFill>
                  <a:solidFill>
                    <a:srgbClr val="ffffff"/>
                  </a:solidFill>
                </a:uFill>
                <a:latin typeface="Arial"/>
                <a:ea typeface="DejaVu Sans"/>
              </a:rPr>
              <a:t>Dale McCauley</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3600" spc="-1" strike="noStrike">
                <a:solidFill>
                  <a:srgbClr val="000000"/>
                </a:solidFill>
                <a:uFill>
                  <a:solidFill>
                    <a:srgbClr val="ffffff"/>
                  </a:solidFill>
                </a:uFill>
                <a:latin typeface="Arial"/>
                <a:ea typeface="DejaVu Sans"/>
              </a:rPr>
              <a:t>SPONSOR</a:t>
            </a:r>
            <a:endParaRPr b="0" lang="en-US" sz="1800" spc="-1" strike="noStrike">
              <a:solidFill>
                <a:srgbClr val="000000"/>
              </a:solidFill>
              <a:uFill>
                <a:solidFill>
                  <a:srgbClr val="ffffff"/>
                </a:solidFill>
              </a:uFill>
              <a:latin typeface="Arial"/>
            </a:endParaRPr>
          </a:p>
          <a:p>
            <a:r>
              <a:rPr b="0" lang="en-US" sz="3600" spc="-1" strike="noStrike">
                <a:solidFill>
                  <a:srgbClr val="000000"/>
                </a:solidFill>
                <a:uFill>
                  <a:solidFill>
                    <a:srgbClr val="ffffff"/>
                  </a:solidFill>
                </a:uFill>
                <a:latin typeface="Arial"/>
                <a:ea typeface="DejaVu Sans"/>
              </a:rPr>
              <a:t>College of Business InnovationX</a:t>
            </a:r>
            <a:endParaRPr b="0" lang="en-US" sz="1800" spc="-1" strike="noStrike">
              <a:solidFill>
                <a:srgbClr val="000000"/>
              </a:solidFill>
              <a:uFill>
                <a:solidFill>
                  <a:srgbClr val="ffffff"/>
                </a:solidFill>
              </a:uFill>
              <a:latin typeface="Arial"/>
            </a:endParaRPr>
          </a:p>
        </p:txBody>
      </p:sp>
      <p:sp>
        <p:nvSpPr>
          <p:cNvPr id="54" name="CustomShape 13"/>
          <p:cNvSpPr/>
          <p:nvPr/>
        </p:nvSpPr>
        <p:spPr>
          <a:xfrm>
            <a:off x="33375600" y="5088240"/>
            <a:ext cx="6948720" cy="854640"/>
          </a:xfrm>
          <a:prstGeom prst="rect">
            <a:avLst/>
          </a:prstGeom>
          <a:noFill/>
          <a:ln>
            <a:noFill/>
          </a:ln>
        </p:spPr>
        <p:style>
          <a:lnRef idx="0"/>
          <a:fillRef idx="0"/>
          <a:effectRef idx="0"/>
          <a:fontRef idx="minor"/>
        </p:style>
        <p:txBody>
          <a:bodyPr lIns="90000" rIns="90000" tIns="45000" bIns="45000"/>
          <a:p>
            <a:r>
              <a:rPr b="0" lang="en-US" sz="5400" spc="-1" strike="noStrike">
                <a:solidFill>
                  <a:srgbClr val="000000"/>
                </a:solidFill>
                <a:uFill>
                  <a:solidFill>
                    <a:srgbClr val="ffffff"/>
                  </a:solidFill>
                </a:uFill>
                <a:latin typeface="Arial"/>
                <a:ea typeface="DejaVu Sans"/>
              </a:rPr>
              <a:t>TEAM PICTURE</a:t>
            </a:r>
            <a:endParaRPr b="0" lang="en-US" sz="1800" spc="-1" strike="noStrike">
              <a:solidFill>
                <a:srgbClr val="000000"/>
              </a:solidFill>
              <a:uFill>
                <a:solidFill>
                  <a:srgbClr val="ffffff"/>
                </a:solidFill>
              </a:uFill>
              <a:latin typeface="Arial"/>
            </a:endParaRPr>
          </a:p>
        </p:txBody>
      </p:sp>
      <p:pic>
        <p:nvPicPr>
          <p:cNvPr id="55" name="" descr=""/>
          <p:cNvPicPr/>
          <p:nvPr/>
        </p:nvPicPr>
        <p:blipFill>
          <a:blip r:embed="rId1"/>
          <a:stretch/>
        </p:blipFill>
        <p:spPr>
          <a:xfrm>
            <a:off x="279000" y="10515600"/>
            <a:ext cx="10236240" cy="7680600"/>
          </a:xfrm>
          <a:prstGeom prst="rect">
            <a:avLst/>
          </a:prstGeom>
          <a:ln>
            <a:noFill/>
          </a:ln>
        </p:spPr>
      </p:pic>
      <p:sp>
        <p:nvSpPr>
          <p:cNvPr id="56" name="CustomShape 14"/>
          <p:cNvSpPr/>
          <p:nvPr/>
        </p:nvSpPr>
        <p:spPr>
          <a:xfrm>
            <a:off x="1005840" y="18430920"/>
            <a:ext cx="8777880" cy="1228320"/>
          </a:xfrm>
          <a:prstGeom prst="rect">
            <a:avLst/>
          </a:prstGeom>
          <a:noFill/>
          <a:ln>
            <a:noFill/>
          </a:ln>
        </p:spPr>
        <p:style>
          <a:lnRef idx="0"/>
          <a:fillRef idx="0"/>
          <a:effectRef idx="0"/>
          <a:fontRef idx="minor"/>
        </p:style>
        <p:txBody>
          <a:bodyPr lIns="90000" rIns="90000" tIns="45000" bIns="45000"/>
          <a:p>
            <a:r>
              <a:rPr b="0" lang="en-US" sz="3000" spc="-1" strike="noStrike">
                <a:solidFill>
                  <a:srgbClr val="000000"/>
                </a:solidFill>
                <a:uFill>
                  <a:solidFill>
                    <a:srgbClr val="ffffff"/>
                  </a:solidFill>
                </a:uFill>
                <a:latin typeface="Nimbus Sans"/>
              </a:rPr>
              <a:t>Figure 1: A flowchart providing a high-level description on how the user feedback is incorporated into the decision-making process.</a:t>
            </a:r>
            <a:endParaRPr b="0" lang="en-US"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412</TotalTime>
  <Application>LibreOffice/5.1.6.2$Linux_X86_64 LibreOffice_project/10m0$Build-2</Application>
  <Words>1146</Words>
  <Paragraphs>30</Paragraphs>
  <Company>Oregon State University</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2015-11-20T18:35:10Z</dcterms:created>
  <dc:creator>Jack Forkey</dc:creator>
  <dc:description/>
  <dc:language>en-US</dc:language>
  <cp:lastModifiedBy/>
  <dcterms:modified xsi:type="dcterms:W3CDTF">2017-03-17T01:02:06Z</dcterms:modified>
  <cp:revision>19</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Oregon State University</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1</vt:i4>
  </property>
  <property fmtid="{D5CDD505-2E9C-101B-9397-08002B2CF9AE}" pid="9" name="PresentationFormat">
    <vt:lpwstr>Custom</vt:lpwstr>
  </property>
  <property fmtid="{D5CDD505-2E9C-101B-9397-08002B2CF9AE}" pid="10" name="ScaleCrop">
    <vt:bool>0</vt:bool>
  </property>
  <property fmtid="{D5CDD505-2E9C-101B-9397-08002B2CF9AE}" pid="11" name="ShareDoc">
    <vt:bool>0</vt:bool>
  </property>
  <property fmtid="{D5CDD505-2E9C-101B-9397-08002B2CF9AE}" pid="12" name="Slides">
    <vt:i4>1</vt:i4>
  </property>
</Properties>
</file>