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2" r:id="rId6"/>
    <p:sldId id="2583" r:id="rId7"/>
    <p:sldId id="2589" r:id="rId8"/>
    <p:sldId id="2593" r:id="rId9"/>
    <p:sldId id="2594" r:id="rId10"/>
    <p:sldId id="2595" r:id="rId11"/>
    <p:sldId id="2584" r:id="rId12"/>
    <p:sldId id="2585" r:id="rId13"/>
    <p:sldId id="2587" r:id="rId14"/>
    <p:sldId id="2586" r:id="rId15"/>
    <p:sldId id="2590" r:id="rId16"/>
    <p:sldId id="2592" r:id="rId17"/>
    <p:sldId id="2591" r:id="rId18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00"/>
    <a:srgbClr val="660033"/>
    <a:srgbClr val="437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6306C-2B8C-459A-BBDB-FF6F14E5ED1D}" v="1353" dt="2024-05-30T14:47:45.429"/>
    <p1510:client id="{8476E580-8AF5-46A6-9CDA-20A9570603F6}" v="667" dt="2024-05-30T14:55:07.549"/>
    <p1510:client id="{C11B7DAD-4C93-4749-A727-7A62A86082A9}" v="208" dt="2024-05-30T14:51:57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6" autoAdjust="0"/>
  </p:normalViewPr>
  <p:slideViewPr>
    <p:cSldViewPr snapToGrid="0">
      <p:cViewPr>
        <p:scale>
          <a:sx n="234" d="100"/>
          <a:sy n="234" d="100"/>
        </p:scale>
        <p:origin x="-3902" y="-2477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12.06.2024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12.06.2024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23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4861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6158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85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8597ED-9065-5D09-AC6A-99C18FACB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463" y="1748436"/>
            <a:ext cx="699661" cy="5034146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12.06.2024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09A13F7-1B40-44C3-A85B-099760F609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7408" y="260648"/>
            <a:ext cx="641722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9BFD04A-F08C-614C-0399-23A020174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12.06.2024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EAD9D94-C426-47EB-AAB7-45A933A82B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A87CC69-4D37-CB93-ED08-F76FC0762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12.06.2024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F7F529DC-F329-4803-9417-F73C6EB664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10427D4-9A4A-741D-9F50-8D02AA1533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12.06.2024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F6DD4E8E-8063-4486-9BB4-F573C25F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D3EE-23A3-40C2-AAE3-0430D418E6CE}" type="datetime1">
              <a:rPr lang="de-AT" smtClean="0"/>
              <a:t>12.06.2024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219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F795-10B4-41AA-AEDE-F815B308DCDB}" type="datetime1">
              <a:rPr lang="de-AT" smtClean="0"/>
              <a:t>12.06.2024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41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12.06.2024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8" r:id="rId5"/>
    <p:sldLayoutId id="2147483659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2392907" y="1940944"/>
            <a:ext cx="7629556" cy="2571768"/>
          </a:xfrm>
          <a:prstGeom prst="rect">
            <a:avLst/>
          </a:prstGeom>
        </p:spPr>
        <p:txBody>
          <a:bodyPr/>
          <a:lstStyle/>
          <a:p>
            <a:r>
              <a:rPr lang="de-AT" sz="3200" b="1">
                <a:solidFill>
                  <a:srgbClr val="9BBB59"/>
                </a:solidFill>
              </a:rPr>
              <a:t>Container Tracking und Umweltdaten</a:t>
            </a:r>
            <a:br>
              <a:rPr lang="de-AT" sz="3200" b="1">
                <a:solidFill>
                  <a:srgbClr val="9BBB59"/>
                </a:solidFill>
              </a:rPr>
            </a:br>
            <a:r>
              <a:rPr lang="de-AT" sz="3200" b="1">
                <a:solidFill>
                  <a:srgbClr val="9BBB59"/>
                </a:solidFill>
              </a:rPr>
              <a:t>Erfassung</a:t>
            </a:r>
          </a:p>
          <a:p>
            <a:pPr lvl="0">
              <a:spcBef>
                <a:spcPct val="0"/>
              </a:spcBef>
              <a:defRPr/>
            </a:pPr>
            <a:endParaRPr lang="de-DE" sz="320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/>
              <a:t>Luca Gekle, Maximilian Kampl, Marko Schrempf 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fld id="{8EA2BAE2-6757-47A9-8E17-82B3704991C6}" type="datetime4">
              <a:rPr lang="de-AT" smtClean="0"/>
              <a:t>12. Juni 2024</a:t>
            </a:fld>
            <a:endParaRPr lang="de-AT"/>
          </a:p>
        </p:txBody>
      </p:sp>
      <p:sp>
        <p:nvSpPr>
          <p:cNvPr id="5" name="Text Box 1030">
            <a:extLst>
              <a:ext uri="{FF2B5EF4-FFF2-40B4-BE49-F238E27FC236}">
                <a16:creationId xmlns:a16="http://schemas.microsoft.com/office/drawing/2014/main" id="{549EEA25-235A-4DB2-B18D-8226E1B7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/>
              <a:t>DI (FH) Günther Hutter, </a:t>
            </a:r>
            <a:r>
              <a:rPr lang="de-DE" err="1"/>
              <a:t>MSc</a:t>
            </a:r>
            <a:r>
              <a:rPr lang="de-DE"/>
              <a:t>.</a:t>
            </a:r>
            <a:r>
              <a:rPr lang="de-AT"/>
              <a:t> </a:t>
            </a:r>
            <a:br>
              <a:rPr lang="de-AT"/>
            </a:br>
            <a:r>
              <a:rPr lang="de-AT"/>
              <a:t>DI Dr. Georg Judmaier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0CE138CF-753E-4573-B47E-8055A445E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/>
              <a:t>HTL Leoben</a:t>
            </a:r>
          </a:p>
        </p:txBody>
      </p:sp>
      <p:pic>
        <p:nvPicPr>
          <p:cNvPr id="3" name="Grafik 2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28724446-B8DE-5393-0578-31426B976E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/>
              <a:t>2024-07-04: Fertige Server Architektur</a:t>
            </a:r>
          </a:p>
          <a:p>
            <a:pPr lvl="1"/>
            <a:r>
              <a:rPr lang="de-DE"/>
              <a:t>Server ist einsatzfähig</a:t>
            </a:r>
          </a:p>
          <a:p>
            <a:pPr lvl="1"/>
            <a:r>
              <a:rPr lang="de-DE"/>
              <a:t>REST-Schnittstelle</a:t>
            </a:r>
          </a:p>
          <a:p>
            <a:pPr lvl="1"/>
            <a:r>
              <a:rPr lang="de-DE"/>
              <a:t>Zugriff kann von überall gestattet werden</a:t>
            </a:r>
          </a:p>
          <a:p>
            <a:r>
              <a:rPr lang="de-DE"/>
              <a:t>2024-09-04: Prototyp ist funktionell</a:t>
            </a:r>
          </a:p>
          <a:p>
            <a:pPr lvl="1"/>
            <a:r>
              <a:rPr lang="de-DE"/>
              <a:t>Hardware Komponenten gekauft und geliefert</a:t>
            </a:r>
          </a:p>
          <a:p>
            <a:pPr lvl="1"/>
            <a:r>
              <a:rPr lang="de-DE"/>
              <a:t>Löten der Komponenten</a:t>
            </a:r>
          </a:p>
          <a:p>
            <a:pPr lvl="1"/>
            <a:r>
              <a:rPr lang="de-DE"/>
              <a:t>Datenübertragung mittels MQTT</a:t>
            </a:r>
          </a:p>
          <a:p>
            <a:r>
              <a:rPr lang="de-DE"/>
              <a:t>2025-01-31: Webanwendung funktionell</a:t>
            </a:r>
          </a:p>
          <a:p>
            <a:pPr lvl="1"/>
            <a:r>
              <a:rPr lang="de-DE"/>
              <a:t>Datenabfrage möglich</a:t>
            </a:r>
          </a:p>
          <a:p>
            <a:pPr lvl="1"/>
            <a:r>
              <a:rPr lang="de-DE"/>
              <a:t>Einloggen / Ausloggen möglich</a:t>
            </a:r>
          </a:p>
          <a:p>
            <a:pPr lvl="1"/>
            <a:r>
              <a:rPr lang="de-DE"/>
              <a:t>Ansprechendes GUI</a:t>
            </a:r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808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</a:t>
            </a:r>
            <a:r>
              <a:rPr lang="de-AT"/>
              <a:t>Kostenabschätzung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Gehalt (nach Kollektivvertrag)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IN-Web-Pro"/>
              </a:rPr>
              <a:t>€ 2.923 pro Person</a:t>
            </a:r>
            <a:endParaRPr lang="de-AT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DIN-Web-Pro"/>
            </a:endParaRP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€ 8769 insgesamt</a:t>
            </a:r>
          </a:p>
          <a:p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Hardware</a:t>
            </a: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Wissende Kosten: € 70,86</a:t>
            </a: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Maximale Kosten € 200,00</a:t>
            </a:r>
          </a:p>
          <a:p>
            <a:pPr marL="457200" lvl="1" indent="0">
              <a:buNone/>
            </a:pPr>
            <a:endParaRPr lang="de-AT" dirty="0">
              <a:solidFill>
                <a:srgbClr val="000000"/>
              </a:solidFill>
              <a:highlight>
                <a:srgbClr val="FFFFFF"/>
              </a:highlight>
              <a:latin typeface="DIN-Web-Pro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796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</a:t>
            </a:r>
            <a:r>
              <a:rPr lang="de-AT"/>
              <a:t>Wie wird es gelebt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12</a:t>
            </a:fld>
            <a:endParaRPr lang="de-AT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A3952726-8C91-C4FE-F8B4-5FA3C4E93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" t="15825" b="254"/>
          <a:stretch/>
        </p:blipFill>
        <p:spPr>
          <a:xfrm>
            <a:off x="969158" y="1039706"/>
            <a:ext cx="10523195" cy="50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56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05578-676D-FCCF-F067-38289B99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Struktur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FE89A80-B440-BF16-0152-F50CC3E17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3760" y="1095711"/>
            <a:ext cx="7844479" cy="507365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E335B-B2E2-9F37-0D30-DC400832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05ED6E-17E1-8489-2A55-B1355FDF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043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Bereits erledigt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Container DB</a:t>
            </a:r>
          </a:p>
          <a:p>
            <a:r>
              <a:rPr lang="de-AT"/>
              <a:t>REST-Schnittstelle</a:t>
            </a:r>
          </a:p>
          <a:p>
            <a:r>
              <a:rPr lang="de-AT"/>
              <a:t>Authentifizierungsserver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</a:t>
            </a:r>
            <a:r>
              <a:rPr lang="de-AT" b="0"/>
              <a:t> </a:t>
            </a:r>
            <a:r>
              <a:rPr lang="de-AT"/>
              <a:t>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6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Partner/Aufgabenstellung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HTL Leoben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Container Tracken</a:t>
            </a:r>
          </a:p>
          <a:p>
            <a:pPr lvl="1"/>
            <a:r>
              <a:rPr lang="de-AT" dirty="0"/>
              <a:t>Prototypen bauen (Kampl)</a:t>
            </a:r>
          </a:p>
          <a:p>
            <a:pPr lvl="1"/>
            <a:r>
              <a:rPr lang="de-AT" dirty="0"/>
              <a:t>Positionierung ermitteln (</a:t>
            </a:r>
            <a:r>
              <a:rPr lang="de-AT" dirty="0" err="1"/>
              <a:t>Gekle</a:t>
            </a:r>
            <a:r>
              <a:rPr lang="de-AT" dirty="0"/>
              <a:t>)</a:t>
            </a:r>
          </a:p>
          <a:p>
            <a:r>
              <a:rPr lang="de-AT" dirty="0"/>
              <a:t>Umweltdaten auslesen</a:t>
            </a:r>
          </a:p>
          <a:p>
            <a:pPr lvl="1"/>
            <a:r>
              <a:rPr lang="de-AT" dirty="0"/>
              <a:t>Daten persistieren (Schrempf)</a:t>
            </a:r>
          </a:p>
          <a:p>
            <a:pPr lvl="1"/>
            <a:r>
              <a:rPr lang="de-AT" dirty="0"/>
              <a:t>Daten in Webanwendung anzeigen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11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Ziele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Auslesen der Umweltdaten</a:t>
            </a:r>
          </a:p>
          <a:p>
            <a:pPr lvl="1"/>
            <a:r>
              <a:rPr lang="de-DE"/>
              <a:t>Temperatur, Luftfeuchtigkeit und -druck, Erschütterung</a:t>
            </a:r>
          </a:p>
          <a:p>
            <a:r>
              <a:rPr lang="de-DE"/>
              <a:t>Bau von 3 Prototypen welche</a:t>
            </a:r>
          </a:p>
          <a:p>
            <a:pPr lvl="1"/>
            <a:r>
              <a:rPr lang="de-DE"/>
              <a:t>Umweltdaten auslesen</a:t>
            </a:r>
          </a:p>
          <a:p>
            <a:pPr lvl="1"/>
            <a:r>
              <a:rPr lang="de-DE"/>
              <a:t>Position aussenden mittels Bluetooth</a:t>
            </a:r>
          </a:p>
          <a:p>
            <a:pPr lvl="1"/>
            <a:r>
              <a:rPr lang="de-DE"/>
              <a:t>Daten senden mittels MQTT</a:t>
            </a:r>
          </a:p>
          <a:p>
            <a:r>
              <a:rPr lang="de-DE"/>
              <a:t>Tracken von Container mittels GPS</a:t>
            </a:r>
          </a:p>
          <a:p>
            <a:r>
              <a:rPr lang="de-DE"/>
              <a:t>Ermittlung der Position der Container durch Dijkstra Algorithmus</a:t>
            </a:r>
          </a:p>
          <a:p>
            <a:pPr lvl="1"/>
            <a:r>
              <a:rPr lang="de-DE"/>
              <a:t>Verminderung der Falschplatzierung, von Containern, auf nahezu 5%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67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Aufgabenverteilung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AT" dirty="0"/>
              <a:t>Luca Alexander </a:t>
            </a:r>
            <a:r>
              <a:rPr lang="de-AT" dirty="0" err="1"/>
              <a:t>Gekle</a:t>
            </a:r>
            <a:endParaRPr lang="de-AT" dirty="0"/>
          </a:p>
          <a:p>
            <a:pPr lvl="1"/>
            <a:r>
              <a:rPr lang="de-AT" dirty="0"/>
              <a:t>Graphentheorie</a:t>
            </a:r>
          </a:p>
          <a:p>
            <a:pPr lvl="1"/>
            <a:r>
              <a:rPr lang="de-AT" dirty="0"/>
              <a:t>Positionsalgorithmus</a:t>
            </a:r>
          </a:p>
          <a:p>
            <a:pPr lvl="1"/>
            <a:r>
              <a:rPr lang="de-AT" dirty="0"/>
              <a:t>Webanwendung</a:t>
            </a:r>
          </a:p>
          <a:p>
            <a:endParaRPr lang="de-AT" dirty="0"/>
          </a:p>
          <a:p>
            <a:r>
              <a:rPr lang="de-AT" dirty="0"/>
              <a:t>Maximilian Silvester Kampl TODO Grafik welche alles beschreibt (</a:t>
            </a:r>
            <a:r>
              <a:rPr lang="de-AT" dirty="0" err="1"/>
              <a:t>z.B</a:t>
            </a:r>
            <a:r>
              <a:rPr lang="de-AT" dirty="0"/>
              <a:t> Containerschiff)</a:t>
            </a:r>
          </a:p>
          <a:p>
            <a:pPr lvl="1"/>
            <a:r>
              <a:rPr lang="de-AT" dirty="0"/>
              <a:t>Hardware</a:t>
            </a:r>
          </a:p>
          <a:p>
            <a:pPr lvl="1"/>
            <a:r>
              <a:rPr lang="de-AT" dirty="0"/>
              <a:t>Sensorik</a:t>
            </a:r>
          </a:p>
          <a:p>
            <a:pPr lvl="1"/>
            <a:r>
              <a:rPr lang="de-AT" dirty="0"/>
              <a:t>MQTT</a:t>
            </a:r>
          </a:p>
          <a:p>
            <a:endParaRPr lang="de-AT" dirty="0"/>
          </a:p>
          <a:p>
            <a:r>
              <a:rPr lang="de-AT" dirty="0"/>
              <a:t>Marko Daniel Schrempf</a:t>
            </a:r>
          </a:p>
          <a:p>
            <a:pPr lvl="1"/>
            <a:r>
              <a:rPr lang="de-AT" dirty="0"/>
              <a:t>Datenbanken</a:t>
            </a:r>
          </a:p>
          <a:p>
            <a:pPr lvl="1"/>
            <a:r>
              <a:rPr lang="de-AT" dirty="0"/>
              <a:t>Server</a:t>
            </a:r>
          </a:p>
          <a:p>
            <a:pPr lvl="1"/>
            <a:r>
              <a:rPr lang="de-AT" dirty="0"/>
              <a:t>REST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3303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040" y="3592391"/>
            <a:ext cx="11151149" cy="2210532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2C02EBB2-2ED8-2B8D-5537-0606910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/>
          <a:lstStyle/>
          <a:p>
            <a:r>
              <a:rPr lang="de-AT" dirty="0"/>
              <a:t>Aufgabenverteilung</a:t>
            </a:r>
          </a:p>
        </p:txBody>
      </p:sp>
      <p:pic>
        <p:nvPicPr>
          <p:cNvPr id="10" name="ship-horn-3">
            <a:hlinkClick r:id="" action="ppaction://media"/>
            <a:extLst>
              <a:ext uri="{FF2B5EF4-FFF2-40B4-BE49-F238E27FC236}">
                <a16:creationId xmlns:a16="http://schemas.microsoft.com/office/drawing/2014/main" id="{456E7DA7-30C4-3257-4A64-2D21CDC8DC94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9695.3974"/>
                  <p14:fade out="5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32372" y="144283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1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4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6</a:t>
            </a:fld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65238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  <a:endParaRPr lang="de-AT" sz="1800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7915" t="10370"/>
          <a:stretch/>
        </p:blipFill>
        <p:spPr>
          <a:xfrm>
            <a:off x="-4560570" y="4243"/>
            <a:ext cx="16504920" cy="62155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C16E687-6F06-16D0-683A-2FBD79806AA5}"/>
              </a:ext>
            </a:extLst>
          </p:cNvPr>
          <p:cNvSpPr txBox="1"/>
          <p:nvPr/>
        </p:nvSpPr>
        <p:spPr>
          <a:xfrm>
            <a:off x="6736771" y="2853672"/>
            <a:ext cx="2300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 dirty="0">
                <a:solidFill>
                  <a:schemeClr val="bg1"/>
                </a:solidFill>
              </a:rPr>
              <a:t>Graphentheorie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75FD3A-A752-CFC5-0852-D94E43E87EC1}"/>
              </a:ext>
            </a:extLst>
          </p:cNvPr>
          <p:cNvSpPr txBox="1"/>
          <p:nvPr/>
        </p:nvSpPr>
        <p:spPr>
          <a:xfrm>
            <a:off x="3977296" y="4828613"/>
            <a:ext cx="2432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b="1" u="sng" dirty="0">
                <a:solidFill>
                  <a:schemeClr val="bg1"/>
                </a:solidFill>
              </a:rPr>
              <a:t>Luca </a:t>
            </a:r>
            <a:r>
              <a:rPr lang="de-AT" sz="2800" b="1" u="sng" dirty="0" err="1">
                <a:solidFill>
                  <a:schemeClr val="bg1"/>
                </a:solidFill>
              </a:rPr>
              <a:t>Gekle</a:t>
            </a:r>
            <a:endParaRPr lang="de-AT" sz="2800" b="1" u="sng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7538C5-7129-F57C-2954-B244E55BC650}"/>
              </a:ext>
            </a:extLst>
          </p:cNvPr>
          <p:cNvSpPr txBox="1"/>
          <p:nvPr/>
        </p:nvSpPr>
        <p:spPr>
          <a:xfrm>
            <a:off x="6656200" y="1929341"/>
            <a:ext cx="2381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 dirty="0">
                <a:solidFill>
                  <a:schemeClr val="bg1"/>
                </a:solidFill>
              </a:rPr>
              <a:t>Webanwendung</a:t>
            </a:r>
            <a:endParaRPr lang="de-AT" sz="1800" u="sng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9A1AF46-E1B1-C0DE-2697-027461477475}"/>
              </a:ext>
            </a:extLst>
          </p:cNvPr>
          <p:cNvSpPr txBox="1"/>
          <p:nvPr/>
        </p:nvSpPr>
        <p:spPr>
          <a:xfrm>
            <a:off x="9577038" y="3989987"/>
            <a:ext cx="2446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Positionsalgorithmus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0558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7</a:t>
            </a:fld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65238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  <a:endParaRPr lang="de-AT" sz="1800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2605" t="12999" r="49274" b="-2628"/>
          <a:stretch/>
        </p:blipFill>
        <p:spPr>
          <a:xfrm>
            <a:off x="-7547429" y="145988"/>
            <a:ext cx="24837174" cy="62155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C16E687-6F06-16D0-683A-2FBD79806AA5}"/>
              </a:ext>
            </a:extLst>
          </p:cNvPr>
          <p:cNvSpPr txBox="1"/>
          <p:nvPr/>
        </p:nvSpPr>
        <p:spPr>
          <a:xfrm>
            <a:off x="6736771" y="2853672"/>
            <a:ext cx="2300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dirty="0">
                <a:solidFill>
                  <a:schemeClr val="bg1"/>
                </a:solidFill>
              </a:rPr>
              <a:t>Graphentheorie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75FD3A-A752-CFC5-0852-D94E43E87EC1}"/>
              </a:ext>
            </a:extLst>
          </p:cNvPr>
          <p:cNvSpPr txBox="1"/>
          <p:nvPr/>
        </p:nvSpPr>
        <p:spPr>
          <a:xfrm>
            <a:off x="4194185" y="1529231"/>
            <a:ext cx="1471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Luca </a:t>
            </a:r>
            <a:r>
              <a:rPr lang="de-AT" sz="2000" dirty="0" err="1">
                <a:solidFill>
                  <a:schemeClr val="bg1"/>
                </a:solidFill>
              </a:rPr>
              <a:t>Gekle</a:t>
            </a:r>
            <a:endParaRPr lang="de-AT" sz="20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7538C5-7129-F57C-2954-B244E55BC650}"/>
              </a:ext>
            </a:extLst>
          </p:cNvPr>
          <p:cNvSpPr txBox="1"/>
          <p:nvPr/>
        </p:nvSpPr>
        <p:spPr>
          <a:xfrm>
            <a:off x="6656200" y="1929341"/>
            <a:ext cx="2381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dirty="0">
                <a:solidFill>
                  <a:schemeClr val="bg1"/>
                </a:solidFill>
              </a:rPr>
              <a:t>Webanwendung</a:t>
            </a:r>
            <a:endParaRPr lang="de-AT" sz="18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9A1AF46-E1B1-C0DE-2697-027461477475}"/>
              </a:ext>
            </a:extLst>
          </p:cNvPr>
          <p:cNvSpPr txBox="1"/>
          <p:nvPr/>
        </p:nvSpPr>
        <p:spPr>
          <a:xfrm>
            <a:off x="9577038" y="3518647"/>
            <a:ext cx="2446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Positionsalgorithmus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71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Literatur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 API Design </a:t>
            </a:r>
            <a:r>
              <a:rPr lang="de-DE" dirty="0" err="1"/>
              <a:t>Rulebook</a:t>
            </a:r>
            <a:endParaRPr lang="de-DE" dirty="0"/>
          </a:p>
          <a:p>
            <a:r>
              <a:rPr lang="de-DE" dirty="0" err="1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ChatGpt</a:t>
            </a:r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-Abfragen</a:t>
            </a:r>
          </a:p>
          <a:p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Webseiten:</a:t>
            </a:r>
          </a:p>
          <a:p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Datenblätter:</a:t>
            </a:r>
            <a:endParaRPr lang="de-AT" dirty="0">
              <a:solidFill>
                <a:srgbClr val="002021"/>
              </a:solidFill>
              <a:highlight>
                <a:srgbClr val="FFFFFF"/>
              </a:highlight>
              <a:latin typeface="Google Sans"/>
            </a:endParaRPr>
          </a:p>
          <a:p>
            <a:pPr lvl="1"/>
            <a:endParaRPr lang="de-AT" dirty="0">
              <a:solidFill>
                <a:srgbClr val="002021"/>
              </a:solidFill>
              <a:highlight>
                <a:srgbClr val="FFFFFF"/>
              </a:highlight>
              <a:latin typeface="Google San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837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2024-02-23: Genehmigung der DA</a:t>
            </a:r>
          </a:p>
          <a:p>
            <a:pPr lvl="1"/>
            <a:r>
              <a:rPr lang="de-DE"/>
              <a:t>Einreichen des Antrags durch die Schüler</a:t>
            </a:r>
          </a:p>
          <a:p>
            <a:pPr lvl="1"/>
            <a:r>
              <a:rPr lang="de-DE"/>
              <a:t>DA Dokumentation wurde ausgefüllt und unterschrieben</a:t>
            </a:r>
          </a:p>
          <a:p>
            <a:r>
              <a:rPr lang="de-DE"/>
              <a:t>2024-05-09: Projekthandbuch fertig</a:t>
            </a:r>
          </a:p>
          <a:p>
            <a:pPr lvl="1"/>
            <a:r>
              <a:rPr lang="de-DE"/>
              <a:t>Zielsetzung ausgefüllt</a:t>
            </a:r>
          </a:p>
          <a:p>
            <a:pPr lvl="1"/>
            <a:r>
              <a:rPr lang="de-DE"/>
              <a:t>Projektplan ausgefüllt</a:t>
            </a:r>
          </a:p>
          <a:p>
            <a:r>
              <a:rPr lang="de-DE"/>
              <a:t>2024-06-01: Hardware Komponenten Recherche abgeschlossen</a:t>
            </a:r>
          </a:p>
          <a:p>
            <a:pPr lvl="1"/>
            <a:r>
              <a:rPr lang="de-DE"/>
              <a:t>Bestimmung der Komponenten</a:t>
            </a:r>
          </a:p>
          <a:p>
            <a:pPr lvl="1"/>
            <a:r>
              <a:rPr lang="de-DE"/>
              <a:t>Preisrechnung</a:t>
            </a:r>
          </a:p>
          <a:p>
            <a:pPr lvl="1"/>
            <a:r>
              <a:rPr lang="de-DE"/>
              <a:t>Terminrechnung</a:t>
            </a:r>
          </a:p>
          <a:p>
            <a:r>
              <a:rPr lang="de-DE"/>
              <a:t>2024-06-17: Datenbanken fertig</a:t>
            </a:r>
          </a:p>
          <a:p>
            <a:pPr lvl="1"/>
            <a:r>
              <a:rPr lang="de-DE"/>
              <a:t>Allgemeine Container Informationen</a:t>
            </a:r>
          </a:p>
          <a:p>
            <a:pPr lvl="1"/>
            <a:r>
              <a:rPr lang="de-DE"/>
              <a:t>Sensor Daten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570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5F8F8BE0F772449AA3E28E2051A517F" ma:contentTypeVersion="0" ma:contentTypeDescription="Ein neues Dokument erstellen." ma:contentTypeScope="" ma:versionID="0d260f8c1711e932026baa77adf351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B09AE3-FA1D-40C8-A6CE-A2D9F55131C8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2C214F1-4297-4767-8275-0DA039616A9F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Breitbild</PresentationFormat>
  <Paragraphs>139</Paragraphs>
  <Slides>14</Slides>
  <Notes>5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Adobe Gothic Std B</vt:lpstr>
      <vt:lpstr>Arial</vt:lpstr>
      <vt:lpstr>Calibri</vt:lpstr>
      <vt:lpstr>DIN-Web-Pro</vt:lpstr>
      <vt:lpstr>Google Sans</vt:lpstr>
      <vt:lpstr>Larissa</vt:lpstr>
      <vt:lpstr>PowerPoint-Präsentation</vt:lpstr>
      <vt:lpstr>Partner/Aufgabenstellung</vt:lpstr>
      <vt:lpstr>Ziele</vt:lpstr>
      <vt:lpstr>Aufgabenverteilung</vt:lpstr>
      <vt:lpstr>Aufgabenverteilung</vt:lpstr>
      <vt:lpstr>PowerPoint-Präsentation</vt:lpstr>
      <vt:lpstr>PowerPoint-Präsentation</vt:lpstr>
      <vt:lpstr>Literatur</vt:lpstr>
      <vt:lpstr>PM - Meilensteine</vt:lpstr>
      <vt:lpstr>PM - Meilensteine</vt:lpstr>
      <vt:lpstr>PM - Kostenabschätzung</vt:lpstr>
      <vt:lpstr>PM – Wie wird es gelebt</vt:lpstr>
      <vt:lpstr>Struktur</vt:lpstr>
      <vt:lpstr>Bereits erledigt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Ahren Eraston</cp:lastModifiedBy>
  <cp:revision>40</cp:revision>
  <cp:lastPrinted>2020-04-02T17:36:48Z</cp:lastPrinted>
  <dcterms:created xsi:type="dcterms:W3CDTF">2012-09-14T17:11:23Z</dcterms:created>
  <dcterms:modified xsi:type="dcterms:W3CDTF">2024-06-12T12:55:46Z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0x010100B5F8F8BE0F772449AA3E28E2051A517F</vt:lpwstr>
  </property>
</Properties>
</file>