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2" r:id="rId6"/>
    <p:sldId id="2583" r:id="rId7"/>
    <p:sldId id="2589" r:id="rId8"/>
    <p:sldId id="2584" r:id="rId9"/>
    <p:sldId id="2585" r:id="rId10"/>
    <p:sldId id="2587" r:id="rId11"/>
    <p:sldId id="2586" r:id="rId12"/>
    <p:sldId id="2590" r:id="rId13"/>
    <p:sldId id="2592" r:id="rId14"/>
    <p:sldId id="2591" r:id="rId1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6" autoAdjust="0"/>
  </p:normalViewPr>
  <p:slideViewPr>
    <p:cSldViewPr snapToGrid="0">
      <p:cViewPr>
        <p:scale>
          <a:sx n="87" d="100"/>
          <a:sy n="87" d="100"/>
        </p:scale>
        <p:origin x="49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06.06.2024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06.06.2024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486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06.06.2024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06.06.2024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06.06.2024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06.06.2024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06.06.2024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06.06.2024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06.06.2024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7" y="1940944"/>
            <a:ext cx="762955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>
                <a:solidFill>
                  <a:srgbClr val="9BBB59"/>
                </a:solidFill>
              </a:rPr>
              <a:t>Container Tracking und Umweltdaten</a:t>
            </a:r>
            <a:br>
              <a:rPr lang="de-AT" sz="3200" b="1">
                <a:solidFill>
                  <a:srgbClr val="9BBB59"/>
                </a:solidFill>
              </a:rPr>
            </a:br>
            <a:r>
              <a:rPr lang="de-AT" sz="3200" b="1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Gekle, Maximilian Kampl, Marko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6.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</a:t>
            </a:r>
            <a:r>
              <a:rPr lang="de-AT" b="0"/>
              <a:t> </a:t>
            </a:r>
            <a:r>
              <a:rPr lang="de-AT"/>
              <a:t>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 (Kampl)</a:t>
            </a:r>
          </a:p>
          <a:p>
            <a:pPr lvl="1"/>
            <a:r>
              <a:rPr lang="de-AT" dirty="0"/>
              <a:t>Positionierung ermitteln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 (Schrempf)</a:t>
            </a:r>
          </a:p>
          <a:p>
            <a:pPr lvl="1"/>
            <a:r>
              <a:rPr lang="de-AT" dirty="0"/>
              <a:t>Daten in Webanwendung anzeigen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Aufgabenverteilung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AT" dirty="0"/>
              <a:t>Luca Alexander </a:t>
            </a:r>
            <a:r>
              <a:rPr lang="de-AT" dirty="0" err="1"/>
              <a:t>Gekle</a:t>
            </a:r>
            <a:endParaRPr lang="de-AT" dirty="0"/>
          </a:p>
          <a:p>
            <a:pPr lvl="1"/>
            <a:r>
              <a:rPr lang="de-AT" dirty="0"/>
              <a:t>Graphentheorie</a:t>
            </a:r>
          </a:p>
          <a:p>
            <a:pPr lvl="1"/>
            <a:r>
              <a:rPr lang="de-AT" dirty="0"/>
              <a:t>Positionsalgorithmus</a:t>
            </a:r>
          </a:p>
          <a:p>
            <a:pPr lvl="1"/>
            <a:r>
              <a:rPr lang="de-AT" dirty="0"/>
              <a:t>Webanwendung</a:t>
            </a:r>
          </a:p>
          <a:p>
            <a:endParaRPr lang="de-AT" dirty="0"/>
          </a:p>
          <a:p>
            <a:r>
              <a:rPr lang="de-AT" dirty="0"/>
              <a:t>Maximilian Silvester Kampl </a:t>
            </a:r>
            <a:r>
              <a:rPr lang="de-AT"/>
              <a:t>TODO Grafik </a:t>
            </a:r>
            <a:r>
              <a:rPr lang="de-AT" dirty="0"/>
              <a:t>welche alles beschreibt (</a:t>
            </a:r>
            <a:r>
              <a:rPr lang="de-AT" dirty="0" err="1"/>
              <a:t>z.B</a:t>
            </a:r>
            <a:r>
              <a:rPr lang="de-AT" dirty="0"/>
              <a:t> Containerschiff)</a:t>
            </a:r>
          </a:p>
          <a:p>
            <a:pPr lvl="1"/>
            <a:r>
              <a:rPr lang="de-AT" dirty="0"/>
              <a:t>Hardware</a:t>
            </a:r>
          </a:p>
          <a:p>
            <a:pPr lvl="1"/>
            <a:r>
              <a:rPr lang="de-AT" dirty="0"/>
              <a:t>Sensorik</a:t>
            </a:r>
          </a:p>
          <a:p>
            <a:pPr lvl="1"/>
            <a:r>
              <a:rPr lang="de-AT" dirty="0"/>
              <a:t>MQTT</a:t>
            </a:r>
          </a:p>
          <a:p>
            <a:endParaRPr lang="de-AT" dirty="0"/>
          </a:p>
          <a:p>
            <a:r>
              <a:rPr lang="de-AT" dirty="0"/>
              <a:t>Marko Daniel Schrempf</a:t>
            </a:r>
          </a:p>
          <a:p>
            <a:pPr lvl="1"/>
            <a:r>
              <a:rPr lang="de-AT" dirty="0"/>
              <a:t>Datenbanken</a:t>
            </a:r>
          </a:p>
          <a:p>
            <a:pPr lvl="1"/>
            <a:r>
              <a:rPr lang="de-AT" dirty="0"/>
              <a:t>Server</a:t>
            </a:r>
          </a:p>
          <a:p>
            <a:pPr lvl="1"/>
            <a:r>
              <a:rPr lang="de-AT" dirty="0"/>
              <a:t>REST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73303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pPr lvl="1"/>
            <a:r>
              <a:rPr lang="de-AT" b="0" i="0" dirty="0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REST API Design </a:t>
            </a:r>
            <a:r>
              <a:rPr lang="de-AT" b="0" i="0" dirty="0" err="1">
                <a:solidFill>
                  <a:srgbClr val="002021"/>
                </a:solidFill>
                <a:effectLst/>
                <a:highlight>
                  <a:srgbClr val="FFFFFF"/>
                </a:highlight>
                <a:latin typeface="Google Sans"/>
              </a:rPr>
              <a:t>Rulebook</a:t>
            </a:r>
            <a:endParaRPr lang="de-AT" b="0" i="0" dirty="0">
              <a:solidFill>
                <a:srgbClr val="002021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TODO HG fragen was genau da rein gehört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Kostenabschätzung und Bedeckung</a:t>
            </a:r>
          </a:p>
          <a:p>
            <a:endParaRPr lang="de-AT"/>
          </a:p>
          <a:p>
            <a:r>
              <a:rPr lang="de-AT"/>
              <a:t>TODO Kampl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A3952726-8C91-C4FE-F8B4-5FA3C4E93A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4" t="15825" b="254"/>
          <a:stretch/>
        </p:blipFill>
        <p:spPr>
          <a:xfrm>
            <a:off x="969158" y="1039706"/>
            <a:ext cx="10523195" cy="508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Breitbild</PresentationFormat>
  <Paragraphs>117</Paragraphs>
  <Slides>11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Adobe Gothic Std B</vt:lpstr>
      <vt:lpstr>Arial</vt:lpstr>
      <vt:lpstr>Calibri</vt:lpstr>
      <vt:lpstr>Google Sans</vt:lpstr>
      <vt:lpstr>Larissa</vt:lpstr>
      <vt:lpstr>PowerPoint-Präsentation</vt:lpstr>
      <vt:lpstr>Partner/Aufgabenstellung</vt:lpstr>
      <vt:lpstr>Ziele</vt:lpstr>
      <vt:lpstr>Aufgabenverteilung</vt:lpstr>
      <vt:lpstr>Literatur</vt:lpstr>
      <vt:lpstr>PM - Meilensteine</vt:lpstr>
      <vt:lpstr>PM - Meilensteine</vt:lpstr>
      <vt:lpstr>PM - Kostenabschätzung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Ahren Eraston</cp:lastModifiedBy>
  <cp:revision>7</cp:revision>
  <cp:lastPrinted>2020-04-02T17:36:48Z</cp:lastPrinted>
  <dcterms:created xsi:type="dcterms:W3CDTF">2012-09-14T17:11:23Z</dcterms:created>
  <dcterms:modified xsi:type="dcterms:W3CDTF">2024-06-06T10:06:38Z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