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82" autoAdjust="0"/>
  </p:normalViewPr>
  <p:slideViewPr>
    <p:cSldViewPr snapToGrid="0">
      <p:cViewPr>
        <p:scale>
          <a:sx n="75" d="100"/>
          <a:sy n="75" d="100"/>
        </p:scale>
        <p:origin x="138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20.10.2024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20.10.2024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</a:p>
          <a:p>
            <a:r>
              <a:rPr lang="en-GB" dirty="0"/>
              <a:t>8</a:t>
            </a:r>
          </a:p>
          <a:p>
            <a:r>
              <a:rPr lang="en-GB" dirty="0"/>
              <a:t>9</a:t>
            </a:r>
          </a:p>
          <a:p>
            <a:r>
              <a:rPr lang="en-GB" dirty="0"/>
              <a:t>12</a:t>
            </a:r>
          </a:p>
          <a:p>
            <a:r>
              <a:rPr lang="en-GB" dirty="0"/>
              <a:t>13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040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20.10.2024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20.10.2024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20.10.2024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20.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1582580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  <p:pic>
        <p:nvPicPr>
          <p:cNvPr id="8" name="Grafik 7" descr="Ein Bild, das Elektrisches Bauelement, Elektronisches Bauteil, Elektronik, passives Bauelement enthält.&#10;&#10;Automatisch generierte Beschreibung">
            <a:extLst>
              <a:ext uri="{FF2B5EF4-FFF2-40B4-BE49-F238E27FC236}">
                <a16:creationId xmlns:a16="http://schemas.microsoft.com/office/drawing/2014/main" id="{9CB9F298-EBC3-3EAD-641E-F12643486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9" t="22905" r="19055" b="19358"/>
          <a:stretch/>
        </p:blipFill>
        <p:spPr>
          <a:xfrm>
            <a:off x="5662374" y="1349477"/>
            <a:ext cx="6150451" cy="41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4A3553-9AFB-3424-3832-8327FE170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313"/>
          <a:stretch/>
        </p:blipFill>
        <p:spPr>
          <a:xfrm>
            <a:off x="4760110" y="1289050"/>
            <a:ext cx="6822290" cy="45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BF5C7-A707-ABDC-AAC2-B4DED04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Gesundheit &amp; Wohlergehen</a:t>
            </a:r>
          </a:p>
          <a:p>
            <a:r>
              <a:rPr lang="de-DE" dirty="0"/>
              <a:t>Menschenwürdige Arbeit &amp; Wirtschaftswachstum</a:t>
            </a:r>
          </a:p>
          <a:p>
            <a:r>
              <a:rPr lang="de-DE" dirty="0"/>
              <a:t>Industrie, Innovation &amp; Infrastruktur</a:t>
            </a:r>
          </a:p>
          <a:p>
            <a:r>
              <a:rPr lang="de-DE" dirty="0"/>
              <a:t>Nachhaltiger Konsum &amp; Produktion</a:t>
            </a:r>
          </a:p>
          <a:p>
            <a:r>
              <a:rPr lang="de-DE" dirty="0"/>
              <a:t>Klimaschutz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826894-CE15-F64D-E27D-89974107FF57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5" y="1616757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Breitbild</PresentationFormat>
  <Paragraphs>214</Paragraphs>
  <Slides>24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105</cp:revision>
  <cp:lastPrinted>2020-04-02T17:36:48Z</cp:lastPrinted>
  <dcterms:created xsi:type="dcterms:W3CDTF">2012-09-14T17:11:23Z</dcterms:created>
  <dcterms:modified xsi:type="dcterms:W3CDTF">2024-10-20T16:34:26Z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