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602" r:id="rId17"/>
    <p:sldId id="2587" r:id="rId18"/>
    <p:sldId id="2603" r:id="rId19"/>
    <p:sldId id="2601" r:id="rId20"/>
    <p:sldId id="2586" r:id="rId21"/>
    <p:sldId id="2590" r:id="rId22"/>
    <p:sldId id="2600" r:id="rId23"/>
    <p:sldId id="2592" r:id="rId24"/>
    <p:sldId id="2604" r:id="rId25"/>
    <p:sldId id="2605" r:id="rId26"/>
    <p:sldId id="2591" r:id="rId27"/>
    <p:sldId id="2606" r:id="rId2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0E0E"/>
    <a:srgbClr val="0B0B0B"/>
    <a:srgbClr val="070707"/>
    <a:srgbClr val="0A0A0A"/>
    <a:srgbClr val="1A1A1A"/>
    <a:srgbClr val="181616"/>
    <a:srgbClr val="100F0F"/>
    <a:srgbClr val="000000"/>
    <a:srgbClr val="090909"/>
    <a:srgbClr val="F4A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1A55EF-552C-4C56-9006-996C359C77F2}" v="100" dt="2024-06-20T17:07:39.351"/>
    <p1510:client id="{4F57753F-C091-4F8D-A94E-90E280820799}" v="32" dt="2024-06-20T16:58:45.535"/>
    <p1510:client id="{72AE33B1-B0E3-49FE-ABA2-D44C1FF90581}" v="21" dt="2024-06-20T16:51:39.438"/>
    <p1510:client id="{877E458E-2830-48BE-861D-71F57C303B75}" v="23" dt="2024-06-20T16:48:49.594"/>
    <p1510:client id="{C31EE056-261C-469D-8615-8658228AB120}" v="15" dt="2024-06-20T10:24:08.311"/>
    <p1510:client id="{E0A3C832-752A-425F-AE9E-F9650FBC4787}" v="1" dt="2024-06-21T07:00:26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pl Maximilian" userId="S::201wita27@o365.htl-leoben.at::4918dfd5-1387-4640-93ab-d05016201330" providerId="AD" clId="Web-{C31EE056-261C-469D-8615-8658228AB120}"/>
    <pc:docChg chg="modSld">
      <pc:chgData name="Kampl Maximilian" userId="S::201wita27@o365.htl-leoben.at::4918dfd5-1387-4640-93ab-d05016201330" providerId="AD" clId="Web-{C31EE056-261C-469D-8615-8658228AB120}" dt="2024-06-20T10:24:08.311" v="13" actId="20577"/>
      <pc:docMkLst>
        <pc:docMk/>
      </pc:docMkLst>
      <pc:sldChg chg="modSp">
        <pc:chgData name="Kampl Maximilian" userId="S::201wita27@o365.htl-leoben.at::4918dfd5-1387-4640-93ab-d05016201330" providerId="AD" clId="Web-{C31EE056-261C-469D-8615-8658228AB120}" dt="2024-06-20T10:22:42.011" v="6" actId="20577"/>
        <pc:sldMkLst>
          <pc:docMk/>
          <pc:sldMk cId="1710119030" sldId="2582"/>
        </pc:sldMkLst>
        <pc:spChg chg="mod">
          <ac:chgData name="Kampl Maximilian" userId="S::201wita27@o365.htl-leoben.at::4918dfd5-1387-4640-93ab-d05016201330" providerId="AD" clId="Web-{C31EE056-261C-469D-8615-8658228AB120}" dt="2024-06-20T10:22:42.011" v="6" actId="20577"/>
          <ac:spMkLst>
            <pc:docMk/>
            <pc:sldMk cId="1710119030" sldId="2582"/>
            <ac:spMk id="3" creationId="{00000000-0000-0000-0000-000000000000}"/>
          </ac:spMkLst>
        </pc:spChg>
      </pc:sldChg>
      <pc:sldChg chg="modSp">
        <pc:chgData name="Kampl Maximilian" userId="S::201wita27@o365.htl-leoben.at::4918dfd5-1387-4640-93ab-d05016201330" providerId="AD" clId="Web-{C31EE056-261C-469D-8615-8658228AB120}" dt="2024-06-20T10:24:08.311" v="13" actId="20577"/>
        <pc:sldMkLst>
          <pc:docMk/>
          <pc:sldMk cId="3563135345" sldId="2599"/>
        </pc:sldMkLst>
        <pc:spChg chg="mod">
          <ac:chgData name="Kampl Maximilian" userId="S::201wita27@o365.htl-leoben.at::4918dfd5-1387-4640-93ab-d05016201330" providerId="AD" clId="Web-{C31EE056-261C-469D-8615-8658228AB120}" dt="2024-06-20T10:24:08.311" v="13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  <pc:docChgLst>
    <pc:chgData name="Schrempf Marko" userId="b322b77b-e065-407b-8828-e2c3ed4a10a4" providerId="ADAL" clId="{72AE33B1-B0E3-49FE-ABA2-D44C1FF90581}"/>
    <pc:docChg chg="undo custSel modSld">
      <pc:chgData name="Schrempf Marko" userId="b322b77b-e065-407b-8828-e2c3ed4a10a4" providerId="ADAL" clId="{72AE33B1-B0E3-49FE-ABA2-D44C1FF90581}" dt="2024-06-20T16:51:39.438" v="23" actId="207"/>
      <pc:docMkLst>
        <pc:docMk/>
      </pc:docMkLst>
      <pc:sldChg chg="modSp mod">
        <pc:chgData name="Schrempf Marko" userId="b322b77b-e065-407b-8828-e2c3ed4a10a4" providerId="ADAL" clId="{72AE33B1-B0E3-49FE-ABA2-D44C1FF90581}" dt="2024-06-20T16:44:37.825" v="2" actId="12"/>
        <pc:sldMkLst>
          <pc:docMk/>
          <pc:sldMk cId="1710119030" sldId="2582"/>
        </pc:sldMkLst>
        <pc:spChg chg="mod">
          <ac:chgData name="Schrempf Marko" userId="b322b77b-e065-407b-8828-e2c3ed4a10a4" providerId="ADAL" clId="{72AE33B1-B0E3-49FE-ABA2-D44C1FF90581}" dt="2024-06-20T16:44:37.825" v="2" actId="12"/>
          <ac:spMkLst>
            <pc:docMk/>
            <pc:sldMk cId="1710119030" sldId="2582"/>
            <ac:spMk id="3" creationId="{00000000-0000-0000-0000-000000000000}"/>
          </ac:spMkLst>
        </pc:spChg>
      </pc:sldChg>
      <pc:sldChg chg="addSp modSp mod">
        <pc:chgData name="Schrempf Marko" userId="b322b77b-e065-407b-8828-e2c3ed4a10a4" providerId="ADAL" clId="{72AE33B1-B0E3-49FE-ABA2-D44C1FF90581}" dt="2024-06-20T16:50:49.478" v="21" actId="207"/>
        <pc:sldMkLst>
          <pc:docMk/>
          <pc:sldMk cId="2395814003" sldId="2593"/>
        </pc:sldMkLst>
        <pc:spChg chg="mod">
          <ac:chgData name="Schrempf Marko" userId="b322b77b-e065-407b-8828-e2c3ed4a10a4" providerId="ADAL" clId="{72AE33B1-B0E3-49FE-ABA2-D44C1FF90581}" dt="2024-06-20T16:50:34.097" v="17" actId="207"/>
          <ac:spMkLst>
            <pc:docMk/>
            <pc:sldMk cId="2395814003" sldId="2593"/>
            <ac:spMk id="2" creationId="{73220638-C94E-09A1-A125-27B6E9EA2614}"/>
          </ac:spMkLst>
        </pc:spChg>
        <pc:spChg chg="add mod">
          <ac:chgData name="Schrempf Marko" userId="b322b77b-e065-407b-8828-e2c3ed4a10a4" providerId="ADAL" clId="{72AE33B1-B0E3-49FE-ABA2-D44C1FF90581}" dt="2024-06-20T16:50:49.478" v="21" actId="207"/>
          <ac:spMkLst>
            <pc:docMk/>
            <pc:sldMk cId="2395814003" sldId="2593"/>
            <ac:spMk id="3" creationId="{C97886A7-1C8D-5B93-D340-C4190B2ABFB5}"/>
          </ac:spMkLst>
        </pc:spChg>
      </pc:sldChg>
      <pc:sldChg chg="modSp mod">
        <pc:chgData name="Schrempf Marko" userId="b322b77b-e065-407b-8828-e2c3ed4a10a4" providerId="ADAL" clId="{72AE33B1-B0E3-49FE-ABA2-D44C1FF90581}" dt="2024-06-20T16:51:39.438" v="23" actId="207"/>
        <pc:sldMkLst>
          <pc:docMk/>
          <pc:sldMk cId="1061074841" sldId="2596"/>
        </pc:sldMkLst>
        <pc:spChg chg="mod">
          <ac:chgData name="Schrempf Marko" userId="b322b77b-e065-407b-8828-e2c3ed4a10a4" providerId="ADAL" clId="{72AE33B1-B0E3-49FE-ABA2-D44C1FF90581}" dt="2024-06-20T16:51:39.438" v="23" actId="207"/>
          <ac:spMkLst>
            <pc:docMk/>
            <pc:sldMk cId="1061074841" sldId="2596"/>
            <ac:spMk id="2" creationId="{548018E2-51E9-7B56-D95A-411BB36F543B}"/>
          </ac:spMkLst>
        </pc:spChg>
      </pc:sldChg>
      <pc:sldChg chg="modSp mod">
        <pc:chgData name="Schrempf Marko" userId="b322b77b-e065-407b-8828-e2c3ed4a10a4" providerId="ADAL" clId="{72AE33B1-B0E3-49FE-ABA2-D44C1FF90581}" dt="2024-06-20T16:43:26.079" v="1" actId="1076"/>
        <pc:sldMkLst>
          <pc:docMk/>
          <pc:sldMk cId="2445627371" sldId="2601"/>
        </pc:sldMkLst>
        <pc:picChg chg="mod">
          <ac:chgData name="Schrempf Marko" userId="b322b77b-e065-407b-8828-e2c3ed4a10a4" providerId="ADAL" clId="{72AE33B1-B0E3-49FE-ABA2-D44C1FF90581}" dt="2024-06-20T16:43:26.079" v="1" actId="1076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Gekle Luca" userId="fe49dc5a-8cfb-4661-a8b9-7b8a02fb2088" providerId="ADAL" clId="{4F57753F-C091-4F8D-A94E-90E280820799}"/>
    <pc:docChg chg="custSel modSld">
      <pc:chgData name="Gekle Luca" userId="fe49dc5a-8cfb-4661-a8b9-7b8a02fb2088" providerId="ADAL" clId="{4F57753F-C091-4F8D-A94E-90E280820799}" dt="2024-06-20T16:58:45.535" v="31" actId="14100"/>
      <pc:docMkLst>
        <pc:docMk/>
      </pc:docMkLst>
      <pc:sldChg chg="addSp delSp modSp mod delAnim">
        <pc:chgData name="Gekle Luca" userId="fe49dc5a-8cfb-4661-a8b9-7b8a02fb2088" providerId="ADAL" clId="{4F57753F-C091-4F8D-A94E-90E280820799}" dt="2024-06-20T16:56:41.854" v="5" actId="1076"/>
        <pc:sldMkLst>
          <pc:docMk/>
          <pc:sldMk cId="2395814003" sldId="2593"/>
        </pc:sldMkLst>
        <pc:spChg chg="del">
          <ac:chgData name="Gekle Luca" userId="fe49dc5a-8cfb-4661-a8b9-7b8a02fb2088" providerId="ADAL" clId="{4F57753F-C091-4F8D-A94E-90E280820799}" dt="2024-06-20T16:56:33.168" v="3" actId="478"/>
          <ac:spMkLst>
            <pc:docMk/>
            <pc:sldMk cId="2395814003" sldId="2593"/>
            <ac:spMk id="2" creationId="{73220638-C94E-09A1-A125-27B6E9EA2614}"/>
          </ac:spMkLst>
        </pc:spChg>
        <pc:spChg chg="del">
          <ac:chgData name="Gekle Luca" userId="fe49dc5a-8cfb-4661-a8b9-7b8a02fb2088" providerId="ADAL" clId="{4F57753F-C091-4F8D-A94E-90E280820799}" dt="2024-06-20T16:56:32.642" v="2" actId="478"/>
          <ac:spMkLst>
            <pc:docMk/>
            <pc:sldMk cId="2395814003" sldId="2593"/>
            <ac:spMk id="3" creationId="{C97886A7-1C8D-5B93-D340-C4190B2ABFB5}"/>
          </ac:spMkLst>
        </pc:spChg>
        <pc:spChg chg="add mod">
          <ac:chgData name="Gekle Luca" userId="fe49dc5a-8cfb-4661-a8b9-7b8a02fb2088" providerId="ADAL" clId="{4F57753F-C091-4F8D-A94E-90E280820799}" dt="2024-06-20T16:56:41.854" v="5" actId="1076"/>
          <ac:spMkLst>
            <pc:docMk/>
            <pc:sldMk cId="2395814003" sldId="2593"/>
            <ac:spMk id="7" creationId="{AD5A939A-DEF8-2B3D-EFCE-6916509B6481}"/>
          </ac:spMkLst>
        </pc:spChg>
      </pc:sldChg>
      <pc:sldChg chg="addSp delSp modSp mod">
        <pc:chgData name="Gekle Luca" userId="fe49dc5a-8cfb-4661-a8b9-7b8a02fb2088" providerId="ADAL" clId="{4F57753F-C091-4F8D-A94E-90E280820799}" dt="2024-06-20T16:58:45.535" v="31" actId="14100"/>
        <pc:sldMkLst>
          <pc:docMk/>
          <pc:sldMk cId="1061074841" sldId="2596"/>
        </pc:sldMkLst>
        <pc:spChg chg="del">
          <ac:chgData name="Gekle Luca" userId="fe49dc5a-8cfb-4661-a8b9-7b8a02fb2088" providerId="ADAL" clId="{4F57753F-C091-4F8D-A94E-90E280820799}" dt="2024-06-20T16:57:04.680" v="10" actId="478"/>
          <ac:spMkLst>
            <pc:docMk/>
            <pc:sldMk cId="1061074841" sldId="2596"/>
            <ac:spMk id="2" creationId="{548018E2-51E9-7B56-D95A-411BB36F543B}"/>
          </ac:spMkLst>
        </pc:spChg>
        <pc:spChg chg="add mod">
          <ac:chgData name="Gekle Luca" userId="fe49dc5a-8cfb-4661-a8b9-7b8a02fb2088" providerId="ADAL" clId="{4F57753F-C091-4F8D-A94E-90E280820799}" dt="2024-06-20T16:58:45.535" v="31" actId="14100"/>
          <ac:spMkLst>
            <pc:docMk/>
            <pc:sldMk cId="1061074841" sldId="2596"/>
            <ac:spMk id="8" creationId="{FA819621-8BF1-591F-8B76-4EBCE52388A8}"/>
          </ac:spMkLst>
        </pc:spChg>
      </pc:sldChg>
    </pc:docChg>
  </pc:docChgLst>
  <pc:docChgLst>
    <pc:chgData name="Schrempf Marko" userId="b322b77b-e065-407b-8828-e2c3ed4a10a4" providerId="ADAL" clId="{E0A3C832-752A-425F-AE9E-F9650FBC4787}"/>
    <pc:docChg chg="custSel modSld">
      <pc:chgData name="Schrempf Marko" userId="b322b77b-e065-407b-8828-e2c3ed4a10a4" providerId="ADAL" clId="{E0A3C832-752A-425F-AE9E-F9650FBC4787}" dt="2024-06-21T07:00:46.565" v="8" actId="1076"/>
      <pc:docMkLst>
        <pc:docMk/>
      </pc:docMkLst>
      <pc:sldChg chg="addSp delSp modSp mod">
        <pc:chgData name="Schrempf Marko" userId="b322b77b-e065-407b-8828-e2c3ed4a10a4" providerId="ADAL" clId="{E0A3C832-752A-425F-AE9E-F9650FBC4787}" dt="2024-06-21T07:00:46.565" v="8" actId="1076"/>
        <pc:sldMkLst>
          <pc:docMk/>
          <pc:sldMk cId="2445627371" sldId="2601"/>
        </pc:sldMkLst>
        <pc:spChg chg="add del mod">
          <ac:chgData name="Schrempf Marko" userId="b322b77b-e065-407b-8828-e2c3ed4a10a4" providerId="ADAL" clId="{E0A3C832-752A-425F-AE9E-F9650FBC4787}" dt="2024-06-21T07:00:26.134" v="1" actId="931"/>
          <ac:spMkLst>
            <pc:docMk/>
            <pc:sldMk cId="2445627371" sldId="2601"/>
            <ac:spMk id="6" creationId="{3A13A272-6F77-33AA-5684-957E2EFAE734}"/>
          </ac:spMkLst>
        </pc:spChg>
        <pc:picChg chg="add mod">
          <ac:chgData name="Schrempf Marko" userId="b322b77b-e065-407b-8828-e2c3ed4a10a4" providerId="ADAL" clId="{E0A3C832-752A-425F-AE9E-F9650FBC4787}" dt="2024-06-21T07:00:46.565" v="8" actId="1076"/>
          <ac:picMkLst>
            <pc:docMk/>
            <pc:sldMk cId="2445627371" sldId="2601"/>
            <ac:picMk id="8" creationId="{48CABA1A-8C5B-67B0-5EB4-BAD28F2E27CA}"/>
          </ac:picMkLst>
        </pc:picChg>
        <pc:picChg chg="del">
          <ac:chgData name="Schrempf Marko" userId="b322b77b-e065-407b-8828-e2c3ed4a10a4" providerId="ADAL" clId="{E0A3C832-752A-425F-AE9E-F9650FBC4787}" dt="2024-06-21T07:00:06.682" v="0" actId="478"/>
          <ac:picMkLst>
            <pc:docMk/>
            <pc:sldMk cId="2445627371" sldId="2601"/>
            <ac:picMk id="9" creationId="{05B562F2-4FDD-D61E-05FD-799223D81774}"/>
          </ac:picMkLst>
        </pc:picChg>
      </pc:sldChg>
    </pc:docChg>
  </pc:docChgLst>
  <pc:docChgLst>
    <pc:chgData name="Kampl Maximilian" userId="S::201wita27@o365.htl-leoben.at::4918dfd5-1387-4640-93ab-d05016201330" providerId="AD" clId="Web-{877E458E-2830-48BE-861D-71F57C303B75}"/>
    <pc:docChg chg="modSld">
      <pc:chgData name="Kampl Maximilian" userId="S::201wita27@o365.htl-leoben.at::4918dfd5-1387-4640-93ab-d05016201330" providerId="AD" clId="Web-{877E458E-2830-48BE-861D-71F57C303B75}" dt="2024-06-20T16:48:49.531" v="21"/>
      <pc:docMkLst>
        <pc:docMk/>
      </pc:docMkLst>
      <pc:sldChg chg="addSp modSp">
        <pc:chgData name="Kampl Maximilian" userId="S::201wita27@o365.htl-leoben.at::4918dfd5-1387-4640-93ab-d05016201330" providerId="AD" clId="Web-{877E458E-2830-48BE-861D-71F57C303B75}" dt="2024-06-20T16:48:49.531" v="21"/>
        <pc:sldMkLst>
          <pc:docMk/>
          <pc:sldMk cId="2395814003" sldId="2593"/>
        </pc:sldMkLst>
        <pc:spChg chg="add mod">
          <ac:chgData name="Kampl Maximilian" userId="S::201wita27@o365.htl-leoben.at::4918dfd5-1387-4640-93ab-d05016201330" providerId="AD" clId="Web-{877E458E-2830-48BE-861D-71F57C303B75}" dt="2024-06-20T16:48:49.531" v="21"/>
          <ac:spMkLst>
            <pc:docMk/>
            <pc:sldMk cId="2395814003" sldId="2593"/>
            <ac:spMk id="2" creationId="{73220638-C94E-09A1-A125-27B6E9EA2614}"/>
          </ac:spMkLst>
        </pc:spChg>
      </pc:sldChg>
      <pc:sldChg chg="addSp modSp">
        <pc:chgData name="Kampl Maximilian" userId="S::201wita27@o365.htl-leoben.at::4918dfd5-1387-4640-93ab-d05016201330" providerId="AD" clId="Web-{877E458E-2830-48BE-861D-71F57C303B75}" dt="2024-06-20T16:47:23.228" v="15" actId="1076"/>
        <pc:sldMkLst>
          <pc:docMk/>
          <pc:sldMk cId="1061074841" sldId="2596"/>
        </pc:sldMkLst>
        <pc:spChg chg="add mod">
          <ac:chgData name="Kampl Maximilian" userId="S::201wita27@o365.htl-leoben.at::4918dfd5-1387-4640-93ab-d05016201330" providerId="AD" clId="Web-{877E458E-2830-48BE-861D-71F57C303B75}" dt="2024-06-20T16:47:23.228" v="15" actId="1076"/>
          <ac:spMkLst>
            <pc:docMk/>
            <pc:sldMk cId="1061074841" sldId="2596"/>
            <ac:spMk id="2" creationId="{548018E2-51E9-7B56-D95A-411BB36F543B}"/>
          </ac:spMkLst>
        </pc:spChg>
      </pc:sldChg>
    </pc:docChg>
  </pc:docChgLst>
  <pc:docChgLst>
    <pc:chgData name="Kampl Maximilian" userId="4918dfd5-1387-4640-93ab-d05016201330" providerId="ADAL" clId="{471A55EF-552C-4C56-9006-996C359C77F2}"/>
    <pc:docChg chg="modSld">
      <pc:chgData name="Kampl Maximilian" userId="4918dfd5-1387-4640-93ab-d05016201330" providerId="ADAL" clId="{471A55EF-552C-4C56-9006-996C359C77F2}" dt="2024-06-20T17:15:30.910" v="101" actId="403"/>
      <pc:docMkLst>
        <pc:docMk/>
      </pc:docMkLst>
      <pc:sldChg chg="modSp mod">
        <pc:chgData name="Kampl Maximilian" userId="4918dfd5-1387-4640-93ab-d05016201330" providerId="ADAL" clId="{471A55EF-552C-4C56-9006-996C359C77F2}" dt="2024-06-20T17:07:39.351" v="98" actId="20577"/>
        <pc:sldMkLst>
          <pc:docMk/>
          <pc:sldMk cId="2929837528" sldId="2584"/>
        </pc:sldMkLst>
        <pc:spChg chg="mod">
          <ac:chgData name="Kampl Maximilian" userId="4918dfd5-1387-4640-93ab-d05016201330" providerId="ADAL" clId="{471A55EF-552C-4C56-9006-996C359C77F2}" dt="2024-06-20T17:07:39.351" v="98" actId="20577"/>
          <ac:spMkLst>
            <pc:docMk/>
            <pc:sldMk cId="2929837528" sldId="2584"/>
            <ac:spMk id="3" creationId="{A228378C-21E0-453B-B255-71BAC911E6C0}"/>
          </ac:spMkLst>
        </pc:spChg>
      </pc:sldChg>
      <pc:sldChg chg="modSp mod">
        <pc:chgData name="Kampl Maximilian" userId="4918dfd5-1387-4640-93ab-d05016201330" providerId="ADAL" clId="{471A55EF-552C-4C56-9006-996C359C77F2}" dt="2024-06-20T17:12:45.766" v="100"/>
        <pc:sldMkLst>
          <pc:docMk/>
          <pc:sldMk cId="148161461" sldId="2591"/>
        </pc:sldMkLst>
        <pc:spChg chg="mod">
          <ac:chgData name="Kampl Maximilian" userId="4918dfd5-1387-4640-93ab-d05016201330" providerId="ADAL" clId="{471A55EF-552C-4C56-9006-996C359C77F2}" dt="2024-06-20T17:12:45.766" v="100"/>
          <ac:spMkLst>
            <pc:docMk/>
            <pc:sldMk cId="148161461" sldId="2591"/>
            <ac:spMk id="3" creationId="{024F27B7-30D2-20B0-4444-C74E11AB2A8E}"/>
          </ac:spMkLst>
        </pc:spChg>
      </pc:sldChg>
      <pc:sldChg chg="modAnim">
        <pc:chgData name="Kampl Maximilian" userId="4918dfd5-1387-4640-93ab-d05016201330" providerId="ADAL" clId="{471A55EF-552C-4C56-9006-996C359C77F2}" dt="2024-06-20T17:03:14.353" v="96"/>
        <pc:sldMkLst>
          <pc:docMk/>
          <pc:sldMk cId="2395814003" sldId="2593"/>
        </pc:sldMkLst>
      </pc:sldChg>
      <pc:sldChg chg="modSp mod">
        <pc:chgData name="Kampl Maximilian" userId="4918dfd5-1387-4640-93ab-d05016201330" providerId="ADAL" clId="{471A55EF-552C-4C56-9006-996C359C77F2}" dt="2024-06-20T17:15:30.910" v="101" actId="403"/>
        <pc:sldMkLst>
          <pc:docMk/>
          <pc:sldMk cId="1531555268" sldId="2598"/>
        </pc:sldMkLst>
        <pc:spChg chg="mod">
          <ac:chgData name="Kampl Maximilian" userId="4918dfd5-1387-4640-93ab-d05016201330" providerId="ADAL" clId="{471A55EF-552C-4C56-9006-996C359C77F2}" dt="2024-06-20T17:15:30.910" v="101" actId="403"/>
          <ac:spMkLst>
            <pc:docMk/>
            <pc:sldMk cId="1531555268" sldId="2598"/>
            <ac:spMk id="11" creationId="{294659C0-537B-4E41-1DDA-E4A6658C91C4}"/>
          </ac:spMkLst>
        </pc:spChg>
      </pc:sldChg>
      <pc:sldChg chg="modSp mod">
        <pc:chgData name="Kampl Maximilian" userId="4918dfd5-1387-4640-93ab-d05016201330" providerId="ADAL" clId="{471A55EF-552C-4C56-9006-996C359C77F2}" dt="2024-06-20T16:50:52.480" v="8" actId="20577"/>
        <pc:sldMkLst>
          <pc:docMk/>
          <pc:sldMk cId="3563135345" sldId="2599"/>
        </pc:sldMkLst>
        <pc:spChg chg="mod">
          <ac:chgData name="Kampl Maximilian" userId="4918dfd5-1387-4640-93ab-d05016201330" providerId="ADAL" clId="{471A55EF-552C-4C56-9006-996C359C77F2}" dt="2024-06-20T16:50:52.480" v="8" actId="20577"/>
          <ac:spMkLst>
            <pc:docMk/>
            <pc:sldMk cId="3563135345" sldId="2599"/>
            <ac:spMk id="3" creationId="{A1E194B9-AB3E-DD46-627F-B7836C81E6B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16.10.2024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16.10.2024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16.10.2024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16.10.2024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16.10.2024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16.10.2024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16.10.2024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16.10.2024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16.10.2024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ineinsight.com/maritime-law/damaged-shipping-containers-causes-and-types/#:~:text=It%20is%20estimated%20that%20much,lost%20at%20sea%20each%20year.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olza.com/p/thermo-container/expor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1721394" y="2007271"/>
            <a:ext cx="9366887" cy="75463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Container-Tracking &amp; Umweltdatenerfassung</a:t>
            </a:r>
            <a:endParaRPr lang="de-DE" sz="3200" b="1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 dirty="0"/>
              <a:t>Luca A. Gekle, Maximilian S. Kampl, Marko D.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16. Oktober 2024</a:t>
            </a:fld>
            <a:endParaRPr lang="de-AT" dirty="0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Datenbanken</a:t>
            </a:r>
            <a:endParaRPr lang="en-US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Server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A819621-8BF1-591F-8B76-4EBCE52388A8}"/>
              </a:ext>
            </a:extLst>
          </p:cNvPr>
          <p:cNvSpPr/>
          <p:nvPr/>
        </p:nvSpPr>
        <p:spPr>
          <a:xfrm>
            <a:off x="-65238" y="3879305"/>
            <a:ext cx="1133089" cy="268309"/>
          </a:xfrm>
          <a:prstGeom prst="rect">
            <a:avLst/>
          </a:prstGeom>
          <a:gradFill flip="none" rotWithShape="1">
            <a:gsLst>
              <a:gs pos="0">
                <a:srgbClr val="0F0E0E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/>
              <a:t>Programming-ESP32-with-Arduino-IDE</a:t>
            </a:r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sz="3200" dirty="0"/>
              <a:t>2024-02-23: Genehmigung der DA</a:t>
            </a:r>
          </a:p>
          <a:p>
            <a:pPr lvl="1"/>
            <a:r>
              <a:rPr lang="de-DE" sz="2800" dirty="0"/>
              <a:t>Einreichen des Antrags durch die Schüler</a:t>
            </a:r>
          </a:p>
          <a:p>
            <a:pPr lvl="1"/>
            <a:r>
              <a:rPr lang="de-DE" sz="2800" dirty="0"/>
              <a:t>DA Dokumentation wurde ausgefüllt und unterschrieben</a:t>
            </a:r>
          </a:p>
          <a:p>
            <a:r>
              <a:rPr lang="de-DE" sz="3200" dirty="0"/>
              <a:t>2024-05-09: Projektplan Grobentwurf fertig</a:t>
            </a:r>
          </a:p>
          <a:p>
            <a:pPr lvl="1"/>
            <a:r>
              <a:rPr lang="de-DE" sz="2800" dirty="0"/>
              <a:t>Zielsetzung ausgefüllt</a:t>
            </a:r>
          </a:p>
          <a:p>
            <a:pPr lvl="1"/>
            <a:r>
              <a:rPr lang="de-DE" sz="2800" dirty="0"/>
              <a:t>Projektplan ausgefüllt</a:t>
            </a:r>
          </a:p>
          <a:p>
            <a:r>
              <a:rPr lang="de-DE" sz="3200" dirty="0"/>
              <a:t>2024-06-01: Hardware Komponenten Recherche fertig</a:t>
            </a:r>
          </a:p>
          <a:p>
            <a:pPr lvl="1"/>
            <a:r>
              <a:rPr lang="de-DE" sz="2800" dirty="0"/>
              <a:t>Bestimmung der Komponenten</a:t>
            </a:r>
          </a:p>
          <a:p>
            <a:pPr lvl="1"/>
            <a:r>
              <a:rPr lang="de-DE" sz="2800" dirty="0"/>
              <a:t>Preisrechnung</a:t>
            </a:r>
          </a:p>
          <a:p>
            <a:pPr lvl="1"/>
            <a:r>
              <a:rPr lang="de-DE" sz="2800" dirty="0"/>
              <a:t>Terminrechnung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2024-06-17: Datenbanken fertig</a:t>
            </a:r>
            <a:endParaRPr lang="en-GB" sz="3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spcBef>
                <a:spcPts val="624"/>
              </a:spcBef>
              <a:buSzPts val="2600"/>
            </a:pPr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Allgemeine Container Informationen</a:t>
            </a:r>
            <a:endParaRPr lang="en-GB" sz="2800" dirty="0">
              <a:effectLst/>
            </a:endParaRPr>
          </a:p>
          <a:p>
            <a:pPr lvl="1"/>
            <a:r>
              <a:rPr lang="de-DE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Sensor Daten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2024-06-24: Erstpräsentation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pPr lvl="1"/>
            <a:r>
              <a:rPr lang="de-DE" sz="2800" dirty="0"/>
              <a:t>Gantt-Diagramm erstellen</a:t>
            </a:r>
          </a:p>
          <a:p>
            <a:pPr>
              <a:spcBef>
                <a:spcPts val="624"/>
              </a:spcBef>
              <a:buSzPts val="2600"/>
            </a:pPr>
            <a:r>
              <a:rPr lang="de-DE" sz="3200" dirty="0">
                <a:solidFill>
                  <a:srgbClr val="000000"/>
                </a:solidFill>
                <a:latin typeface="Calibri" panose="020F0502020204030204" pitchFamily="34" charset="0"/>
              </a:rPr>
              <a:t>2024-07-04: Fertige Server Architektur</a:t>
            </a:r>
          </a:p>
          <a:p>
            <a:pPr lvl="1"/>
            <a:r>
              <a:rPr lang="de-DE" sz="2800" dirty="0"/>
              <a:t>Server ist einsatzfähig</a:t>
            </a:r>
          </a:p>
          <a:p>
            <a:pPr lvl="1"/>
            <a:r>
              <a:rPr lang="de-DE" sz="2800" dirty="0"/>
              <a:t>REST-Schnittstelle</a:t>
            </a:r>
          </a:p>
          <a:p>
            <a:pPr lvl="1"/>
            <a:r>
              <a:rPr lang="de-DE" sz="2800" dirty="0"/>
              <a:t>Zugriff kann von überall gestattet werden</a:t>
            </a:r>
          </a:p>
          <a:p>
            <a:pPr marL="740664" indent="-283464" algn="l" rtl="0" eaLnBrk="1" latinLnBrk="0" hangingPunct="1">
              <a:spcBef>
                <a:spcPts val="528"/>
              </a:spcBef>
              <a:spcAft>
                <a:spcPts val="0"/>
              </a:spcAft>
            </a:pPr>
            <a:endParaRPr lang="en-GB" dirty="0">
              <a:effectLst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137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8781"/>
            <a:ext cx="10972800" cy="5073427"/>
          </a:xfrm>
        </p:spPr>
        <p:txBody>
          <a:bodyPr>
            <a:normAutofit/>
          </a:bodyPr>
          <a:lstStyle/>
          <a:p>
            <a:r>
              <a:rPr lang="de-DE" sz="3200" dirty="0"/>
              <a:t>2024-09-04: Prototyp ist funktionell</a:t>
            </a:r>
          </a:p>
          <a:p>
            <a:pPr lvl="1"/>
            <a:r>
              <a:rPr lang="de-DE" sz="2800" dirty="0"/>
              <a:t>Hardware Komponenten gekauft und geliefert</a:t>
            </a:r>
          </a:p>
          <a:p>
            <a:pPr lvl="1"/>
            <a:r>
              <a:rPr lang="de-DE" sz="2800" dirty="0"/>
              <a:t>Löten der Komponenten</a:t>
            </a:r>
          </a:p>
          <a:p>
            <a:pPr lvl="1"/>
            <a:r>
              <a:rPr lang="de-DE" sz="2800" dirty="0"/>
              <a:t>Datenübertragung mittels MQTT</a:t>
            </a:r>
          </a:p>
          <a:p>
            <a:r>
              <a:rPr lang="de-DE" sz="3200" dirty="0"/>
              <a:t>2024-10-23: Zweitpräsentation der DA</a:t>
            </a:r>
          </a:p>
          <a:p>
            <a:pPr lvl="1"/>
            <a:r>
              <a:rPr lang="de-DE" sz="2800" dirty="0"/>
              <a:t>Fortschritt zusammenfassen</a:t>
            </a:r>
          </a:p>
          <a:p>
            <a:r>
              <a:rPr lang="de-DE" sz="3200" dirty="0"/>
              <a:t>2024-11-03: Positionsalgorithmus funktionell</a:t>
            </a:r>
          </a:p>
          <a:p>
            <a:pPr lvl="1"/>
            <a:r>
              <a:rPr lang="de-DE" sz="2800" dirty="0"/>
              <a:t>Ungefähre Position des Containers</a:t>
            </a:r>
          </a:p>
          <a:p>
            <a:pPr lvl="1"/>
            <a:r>
              <a:rPr lang="de-DE" sz="2800" dirty="0"/>
              <a:t>Entfernung zu benachbarten Containern ermitteln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- Meilensteine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86218"/>
            <a:ext cx="10972800" cy="5652697"/>
          </a:xfrm>
        </p:spPr>
        <p:txBody>
          <a:bodyPr>
            <a:normAutofit/>
          </a:bodyPr>
          <a:lstStyle/>
          <a:p>
            <a:r>
              <a:rPr lang="de-DE" sz="3200" dirty="0"/>
              <a:t>2024-11-30: (</a:t>
            </a:r>
            <a:r>
              <a:rPr lang="de-DE" sz="3200" dirty="0" err="1"/>
              <a:t>Directed</a:t>
            </a:r>
            <a:r>
              <a:rPr lang="de-DE" sz="3200" dirty="0"/>
              <a:t> </a:t>
            </a:r>
            <a:r>
              <a:rPr lang="de-DE" sz="3200" dirty="0" err="1"/>
              <a:t>Draggable</a:t>
            </a:r>
            <a:r>
              <a:rPr lang="de-DE" sz="3200" dirty="0"/>
              <a:t>) Graph Visualisierung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Container Entfernungen zu anderen visualisieren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Bewegbare Knoten</a:t>
            </a:r>
          </a:p>
          <a:p>
            <a:r>
              <a:rPr lang="de-DE" sz="3200" dirty="0"/>
              <a:t>2025-01-31: Webanwendung funktionell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Datenabfrage möglich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Ansprechende GUI</a:t>
            </a:r>
          </a:p>
          <a:p>
            <a:r>
              <a:rPr lang="de-DE" sz="3200" dirty="0"/>
              <a:t>2025-03-07: Finale Abgabe der 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Korrektur gelesen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Alle drei Subthemen fertig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2800" dirty="0"/>
              <a:t>DA eingereicht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993257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9B119-30DA-D2F0-910C-2E963430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Meilensteine Gantt-Diagramm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7E9FA4-3B81-7798-3F86-7DE52E93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038E27-DEEC-7AFD-5AA2-2E4F9F36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8CABA1A-8C5B-67B0-5EB4-BAD28F2E2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58" y="2355661"/>
            <a:ext cx="10613242" cy="2146678"/>
          </a:xfrm>
        </p:spPr>
      </p:pic>
    </p:spTree>
    <p:extLst>
      <p:ext uri="{BB962C8B-B14F-4D97-AF65-F5344CB8AC3E}">
        <p14:creationId xmlns:p14="http://schemas.microsoft.com/office/powerpoint/2010/main" val="244562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48" y="1057699"/>
            <a:ext cx="10972800" cy="5073427"/>
          </a:xfrm>
        </p:spPr>
        <p:txBody>
          <a:bodyPr/>
          <a:lstStyle/>
          <a:p>
            <a:r>
              <a:rPr lang="de-AT" dirty="0"/>
              <a:t>Gehalt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– </a:t>
            </a:r>
            <a:r>
              <a:rPr lang="de-AT"/>
              <a:t>Wie wird es gelebt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19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Problem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de-DE" dirty="0"/>
              <a:t>2500 Container werden beschädigt</a:t>
            </a:r>
            <a:r>
              <a:rPr lang="de-DE" sz="1600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de-DE" sz="1600" dirty="0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1566 </a:t>
            </a:r>
            <a:r>
              <a:rPr lang="en-US" dirty="0" err="1">
                <a:cs typeface="Calibri"/>
              </a:rPr>
              <a:t>gehen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verloren</a:t>
            </a:r>
            <a:r>
              <a:rPr lang="en-US" dirty="0">
                <a:cs typeface="Calibri"/>
              </a:rPr>
              <a:t> </a:t>
            </a:r>
            <a:r>
              <a:rPr lang="de-DE" sz="1600" dirty="0">
                <a:cs typeface="Calibri"/>
                <a:hlinkClick r:id="rId2"/>
              </a:rPr>
              <a:t>[1]</a:t>
            </a:r>
            <a:endParaRPr lang="de-DE" dirty="0"/>
          </a:p>
          <a:p>
            <a:pPr lvl="1"/>
            <a:r>
              <a:rPr lang="en-US" dirty="0"/>
              <a:t>25%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4"/>
              </a:rPr>
              <a:t>[3]</a:t>
            </a:r>
            <a:endParaRPr lang="en-US" sz="1600" dirty="0">
              <a:cs typeface="Calibri"/>
            </a:endParaRPr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</a:t>
            </a:r>
            <a:r>
              <a:rPr lang="de-AT" dirty="0" err="1"/>
              <a:t>Gekle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Website-Layout</a:t>
            </a:r>
          </a:p>
          <a:p>
            <a:r>
              <a:rPr lang="de-DE" dirty="0"/>
              <a:t>Simulation</a:t>
            </a:r>
          </a:p>
          <a:p>
            <a:r>
              <a:rPr lang="de-DE" dirty="0" err="1"/>
              <a:t>Directed</a:t>
            </a:r>
            <a:r>
              <a:rPr lang="de-DE" dirty="0"/>
              <a:t>-</a:t>
            </a:r>
            <a:r>
              <a:rPr lang="de-DE" dirty="0" err="1"/>
              <a:t>Dragable</a:t>
            </a:r>
            <a:r>
              <a:rPr lang="de-DE" dirty="0"/>
              <a:t>-Graph</a:t>
            </a:r>
          </a:p>
          <a:p>
            <a:r>
              <a:rPr lang="de-DE" dirty="0"/>
              <a:t>Positionierungsalgorithmus</a:t>
            </a:r>
          </a:p>
          <a:p>
            <a:r>
              <a:rPr lang="de-DE" dirty="0"/>
              <a:t>Erstes Website Design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21</a:t>
            </a:fld>
            <a:endParaRPr lang="de-AT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7D544-01A3-046C-A61C-C7EA40717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9" y="1582580"/>
            <a:ext cx="6399211" cy="369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095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Kampl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Hardware Recherche</a:t>
            </a:r>
          </a:p>
          <a:p>
            <a:r>
              <a:rPr lang="de-DE" dirty="0"/>
              <a:t>Löten</a:t>
            </a:r>
          </a:p>
          <a:p>
            <a:r>
              <a:rPr lang="de-DE" dirty="0"/>
              <a:t>Datenerfassung / -übertragung</a:t>
            </a:r>
          </a:p>
          <a:p>
            <a:r>
              <a:rPr lang="de-DE" dirty="0"/>
              <a:t>ArduinoIDE --&gt; PlatformIO</a:t>
            </a:r>
          </a:p>
          <a:p>
            <a:r>
              <a:rPr lang="de-DE" dirty="0"/>
              <a:t>Mesh-Netzwerk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4620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Fortschritt - Schrempf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Datenbanken</a:t>
            </a:r>
          </a:p>
          <a:p>
            <a:r>
              <a:rPr lang="de-AT" dirty="0"/>
              <a:t>REST-Schnittstelle</a:t>
            </a:r>
          </a:p>
          <a:p>
            <a:r>
              <a:rPr lang="de-AT" dirty="0"/>
              <a:t>Authentifizierungsserver</a:t>
            </a:r>
          </a:p>
          <a:p>
            <a:r>
              <a:rPr lang="de-AT" dirty="0"/>
              <a:t>Datenvisualisierung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61FA0-08C4-81DD-FFF1-438E05B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SDGs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BF5C7-A707-ABDC-AAC2-B4DED04D0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3. Gesundheit &amp; Wohlergehen</a:t>
            </a:r>
          </a:p>
          <a:p>
            <a:r>
              <a:rPr lang="de-DE" dirty="0"/>
              <a:t>8. Menschenwürdige Arbeit &amp; Wirtschaftswachstum</a:t>
            </a:r>
          </a:p>
          <a:p>
            <a:r>
              <a:rPr lang="de-DE" dirty="0"/>
              <a:t>9. Industrie, Innovation &amp; Infrastruktur</a:t>
            </a:r>
          </a:p>
          <a:p>
            <a:r>
              <a:rPr lang="de-DE" dirty="0"/>
              <a:t>12. Nachhaltiger Konsum &amp; Produktion</a:t>
            </a:r>
          </a:p>
          <a:p>
            <a:r>
              <a:rPr lang="de-DE" dirty="0"/>
              <a:t>13. Klimaschutz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5223E-8ED4-4C95-5CDA-F14BDC1E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4E3D3B-E2A9-622A-9A79-9DA0E88A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8394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 </a:t>
            </a:r>
          </a:p>
          <a:p>
            <a:pPr lvl="1"/>
            <a:r>
              <a:rPr lang="de-AT" dirty="0"/>
              <a:t>Positionierung ermitteln</a:t>
            </a:r>
            <a:endParaRPr lang="de-AT" dirty="0">
              <a:cs typeface="Calibri"/>
            </a:endParaRP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 </a:t>
            </a:r>
            <a:endParaRPr lang="de-AT" dirty="0">
              <a:cs typeface="Calibri"/>
            </a:endParaRPr>
          </a:p>
          <a:p>
            <a:pPr lvl="1"/>
            <a:r>
              <a:rPr lang="de-AT" dirty="0"/>
              <a:t>Daten in Webanwendung anzeigen </a:t>
            </a:r>
            <a:endParaRPr lang="de-AT" dirty="0">
              <a:cs typeface="Calibri"/>
            </a:endParaRP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Verfolgung von Containern während des Überseetransports GPS-Tracking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Erfassung von Umweltdaten für einen spezifischen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Bereitstellung historischer Umweltdaten für spezifische Container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Entwicklung von Hardware Prototypen für einen Proof-</a:t>
            </a:r>
            <a:r>
              <a:rPr lang="de-DE" b="0" i="0" dirty="0" err="1">
                <a:effectLst/>
                <a:latin typeface="+mj-lt"/>
              </a:rPr>
              <a:t>of</a:t>
            </a:r>
            <a:r>
              <a:rPr lang="de-DE" b="0" i="0" dirty="0">
                <a:effectLst/>
                <a:latin typeface="+mj-lt"/>
              </a:rPr>
              <a:t>-Concept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+mj-lt"/>
              </a:rPr>
              <a:t>Modernes Userinterface zur Abfrage und Visualisierung der erfassten Daten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D5A939A-DEF8-2B3D-EFCE-6916509B6481}"/>
              </a:ext>
            </a:extLst>
          </p:cNvPr>
          <p:cNvSpPr/>
          <p:nvPr/>
        </p:nvSpPr>
        <p:spPr>
          <a:xfrm>
            <a:off x="1142715" y="5087287"/>
            <a:ext cx="704851" cy="113106"/>
          </a:xfrm>
          <a:prstGeom prst="rect">
            <a:avLst/>
          </a:prstGeom>
          <a:gradFill flip="none" rotWithShape="1">
            <a:gsLst>
              <a:gs pos="0">
                <a:srgbClr val="1B1A1A"/>
              </a:gs>
              <a:gs pos="99000">
                <a:srgbClr val="05050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88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>
                <a:solidFill>
                  <a:schemeClr val="bg1"/>
                </a:solidFill>
              </a:rPr>
              <a:t>Luca A. </a:t>
            </a:r>
            <a:r>
              <a:rPr lang="de-AT" sz="2800" b="1" u="sng" err="1">
                <a:solidFill>
                  <a:schemeClr val="bg1"/>
                </a:solidFill>
              </a:rPr>
              <a:t>Gekle</a:t>
            </a:r>
            <a:endParaRPr lang="de-AT" sz="2800" b="1" u="sng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>
                <a:solidFill>
                  <a:schemeClr val="bg1"/>
                </a:solidFill>
              </a:rPr>
              <a:t>Webanwendung</a:t>
            </a:r>
            <a:endParaRPr lang="de-AT" sz="1800" u="sng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>
                <a:solidFill>
                  <a:schemeClr val="bg1"/>
                </a:solidFill>
              </a:rPr>
              <a:t>Positionsalgorithmus</a:t>
            </a:r>
            <a:endParaRPr lang="en-US" u="sng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589E889-F10D-080F-6F31-8631E207AD13}"/>
              </a:ext>
            </a:extLst>
          </p:cNvPr>
          <p:cNvGrpSpPr/>
          <p:nvPr/>
        </p:nvGrpSpPr>
        <p:grpSpPr>
          <a:xfrm>
            <a:off x="4271217" y="1492711"/>
            <a:ext cx="2432152" cy="2470283"/>
            <a:chOff x="4271217" y="1492711"/>
            <a:chExt cx="2432152" cy="2470283"/>
          </a:xfrm>
        </p:grpSpPr>
        <p:pic>
          <p:nvPicPr>
            <p:cNvPr id="13" name="Grafik 12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BF9E6DE6-5E10-184D-7FD2-92E58CD5D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776"/>
            <a:stretch/>
          </p:blipFill>
          <p:spPr>
            <a:xfrm>
              <a:off x="4271217" y="1495091"/>
              <a:ext cx="1140769" cy="2467903"/>
            </a:xfrm>
            <a:prstGeom prst="rect">
              <a:avLst/>
            </a:prstGeom>
          </p:spPr>
        </p:pic>
        <p:pic>
          <p:nvPicPr>
            <p:cNvPr id="15" name="Grafik 14" descr="Ein Bild, das Grafiken, Kreis, Kunst, Farbigkeit enthält.&#10;&#10;Automatisch generierte Beschreibung">
              <a:extLst>
                <a:ext uri="{FF2B5EF4-FFF2-40B4-BE49-F238E27FC236}">
                  <a16:creationId xmlns:a16="http://schemas.microsoft.com/office/drawing/2014/main" id="{A825E233-855E-AF1A-34B6-F6E7F7A18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776"/>
            <a:stretch/>
          </p:blipFill>
          <p:spPr>
            <a:xfrm>
              <a:off x="5562600" y="1492711"/>
              <a:ext cx="1140769" cy="24679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7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6EA9456-8BBA-55A9-EC46-FB2166AC4C50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669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A826894-CE15-F64D-E27D-89974107FF57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</a:t>
            </a:r>
            <a:r>
              <a:rPr lang="de-AT" err="1"/>
              <a:t>Gekle</a:t>
            </a:r>
            <a:r>
              <a:rPr lang="de-AT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825" y="1616757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Hardware</a:t>
            </a:r>
            <a:endParaRPr lang="en-US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>
                <a:solidFill>
                  <a:schemeClr val="bg1"/>
                </a:solidFill>
              </a:rPr>
              <a:t>Sensorik</a:t>
            </a:r>
            <a:endParaRPr lang="en-US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-65239" y="2511872"/>
            <a:ext cx="789757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Daten-</a:t>
            </a:r>
          </a:p>
          <a:p>
            <a:endParaRPr lang="de-AT" sz="1200" dirty="0">
              <a:solidFill>
                <a:schemeClr val="bg1"/>
              </a:solidFill>
            </a:endParaRPr>
          </a:p>
          <a:p>
            <a:r>
              <a:rPr lang="de-AT" sz="2000" dirty="0" err="1">
                <a:solidFill>
                  <a:schemeClr val="bg1"/>
                </a:solidFill>
              </a:rPr>
              <a:t>übertragung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EC342486E2AC5419469D1A36EC3682B" ma:contentTypeVersion="4" ma:contentTypeDescription="Ein neues Dokument erstellen." ma:contentTypeScope="" ma:versionID="3fa14d8831e4b125e814b54aaa4122bb">
  <xsd:schema xmlns:xsd="http://www.w3.org/2001/XMLSchema" xmlns:xs="http://www.w3.org/2001/XMLSchema" xmlns:p="http://schemas.microsoft.com/office/2006/metadata/properties" xmlns:ns2="025117e9-99fa-48ff-aab4-bb37753ec9db" targetNamespace="http://schemas.microsoft.com/office/2006/metadata/properties" ma:root="true" ma:fieldsID="c273f986753a84b21935896d46e76ffa" ns2:_="">
    <xsd:import namespace="025117e9-99fa-48ff-aab4-bb37753ec9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5117e9-99fa-48ff-aab4-bb37753ec9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2BE4CD-0DD7-4283-8B22-B94F084D1F44}">
  <ds:schemaRefs>
    <ds:schemaRef ds:uri="025117e9-99fa-48ff-aab4-bb37753ec9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terms/"/>
    <ds:schemaRef ds:uri="025117e9-99fa-48ff-aab4-bb37753ec9d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Breitbild</PresentationFormat>
  <Paragraphs>208</Paragraphs>
  <Slides>24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0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Meilensteine</vt:lpstr>
      <vt:lpstr>PM - Meilensteine</vt:lpstr>
      <vt:lpstr>PM – Meilensteine Gantt-Diagramm</vt:lpstr>
      <vt:lpstr>PM - Kostenabschätzung</vt:lpstr>
      <vt:lpstr>PM – Wie wird es gelebt</vt:lpstr>
      <vt:lpstr>PM – Wie wird es gelebt</vt:lpstr>
      <vt:lpstr>Struktur</vt:lpstr>
      <vt:lpstr>Fortschritt - Gekle</vt:lpstr>
      <vt:lpstr>Fortschritt - Kampl</vt:lpstr>
      <vt:lpstr>Fortschritt - Schrempf</vt:lpstr>
      <vt:lpstr>SDGs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Kampl Maximilian</cp:lastModifiedBy>
  <cp:revision>100</cp:revision>
  <cp:lastPrinted>2020-04-02T17:36:48Z</cp:lastPrinted>
  <dcterms:created xsi:type="dcterms:W3CDTF">2012-09-14T17:11:23Z</dcterms:created>
  <dcterms:modified xsi:type="dcterms:W3CDTF">2024-10-16T18:11:15Z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0x010100AEC342486E2AC5419469D1A36EC3682B</vt:lpwstr>
  </property>
</Properties>
</file>