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2" r:id="rId6"/>
    <p:sldId id="2589" r:id="rId7"/>
    <p:sldId id="2583" r:id="rId8"/>
    <p:sldId id="2584" r:id="rId9"/>
    <p:sldId id="2585" r:id="rId10"/>
    <p:sldId id="2587" r:id="rId11"/>
    <p:sldId id="2586" r:id="rId12"/>
    <p:sldId id="2590" r:id="rId13"/>
    <p:sldId id="2592" r:id="rId14"/>
    <p:sldId id="2591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04.06.2024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04.06.2024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8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04.06.2024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04.06.2024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04.06.2024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04.06.2024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04.06.2024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04.06.2024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04.06.2024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7" y="1940944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Gekle, Maximilian Kampl, Marko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4.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</a:t>
            </a:r>
            <a:r>
              <a:rPr lang="de-AT" b="0"/>
              <a:t> </a:t>
            </a:r>
            <a:r>
              <a:rPr lang="de-AT"/>
              <a:t>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HTL Leoben</a:t>
            </a:r>
          </a:p>
          <a:p>
            <a:r>
              <a:rPr lang="de-AT"/>
              <a:t>Container Tracken</a:t>
            </a:r>
          </a:p>
          <a:p>
            <a:pPr lvl="1"/>
            <a:r>
              <a:rPr lang="de-AT"/>
              <a:t>Prototypen bauen (Kampl)</a:t>
            </a:r>
          </a:p>
          <a:p>
            <a:pPr lvl="1"/>
            <a:r>
              <a:rPr lang="de-AT"/>
              <a:t>Positionierung ermitteln (Gekle)</a:t>
            </a:r>
          </a:p>
          <a:p>
            <a:r>
              <a:rPr lang="de-AT"/>
              <a:t>Umweltdaten auslesen</a:t>
            </a:r>
          </a:p>
          <a:p>
            <a:pPr lvl="1"/>
            <a:r>
              <a:rPr lang="de-AT"/>
              <a:t>Daten persistieren (Schrempf)</a:t>
            </a:r>
          </a:p>
          <a:p>
            <a:pPr lvl="1"/>
            <a:r>
              <a:rPr lang="de-AT"/>
              <a:t>Daten in Webanwendung anzeigen</a:t>
            </a:r>
          </a:p>
          <a:p>
            <a:pPr lvl="1"/>
            <a:endParaRPr lang="de-AT"/>
          </a:p>
          <a:p>
            <a:pPr lvl="1"/>
            <a:endParaRPr lang="de-AT"/>
          </a:p>
          <a:p>
            <a:pPr lvl="1"/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Aufgabenverteilung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/>
              <a:t>Luca Alexander Gekle</a:t>
            </a:r>
          </a:p>
          <a:p>
            <a:pPr lvl="1"/>
            <a:r>
              <a:rPr lang="de-AT"/>
              <a:t>Graphentheorie</a:t>
            </a:r>
          </a:p>
          <a:p>
            <a:pPr lvl="1"/>
            <a:r>
              <a:rPr lang="de-AT"/>
              <a:t>Positionsalgorithmus</a:t>
            </a:r>
          </a:p>
          <a:p>
            <a:pPr lvl="1"/>
            <a:r>
              <a:rPr lang="de-AT"/>
              <a:t>Webanwendung</a:t>
            </a:r>
          </a:p>
          <a:p>
            <a:endParaRPr lang="de-AT"/>
          </a:p>
          <a:p>
            <a:r>
              <a:rPr lang="de-AT"/>
              <a:t>Maximilian Silvester Kampl</a:t>
            </a:r>
          </a:p>
          <a:p>
            <a:pPr lvl="1"/>
            <a:r>
              <a:rPr lang="de-AT"/>
              <a:t>Hardware</a:t>
            </a:r>
          </a:p>
          <a:p>
            <a:pPr lvl="1"/>
            <a:r>
              <a:rPr lang="de-AT"/>
              <a:t>Sensorik</a:t>
            </a:r>
          </a:p>
          <a:p>
            <a:pPr lvl="1"/>
            <a:r>
              <a:rPr lang="de-AT"/>
              <a:t>MQTT</a:t>
            </a:r>
          </a:p>
          <a:p>
            <a:endParaRPr lang="de-AT"/>
          </a:p>
          <a:p>
            <a:r>
              <a:rPr lang="de-AT"/>
              <a:t>Marko Daniel Schrempf</a:t>
            </a:r>
          </a:p>
          <a:p>
            <a:pPr lvl="1"/>
            <a:r>
              <a:rPr lang="de-AT"/>
              <a:t>Datenbanken</a:t>
            </a:r>
          </a:p>
          <a:p>
            <a:pPr lvl="1"/>
            <a:r>
              <a:rPr lang="de-AT"/>
              <a:t>Server</a:t>
            </a:r>
          </a:p>
          <a:p>
            <a:pPr lvl="1"/>
            <a:r>
              <a:rPr lang="de-AT"/>
              <a:t>REST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330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Bis dato durchgesehen:</a:t>
            </a:r>
            <a:endParaRPr lang="de-AT"/>
          </a:p>
          <a:p>
            <a:pPr lvl="1"/>
            <a:r>
              <a:rPr lang="de-AT" b="0" i="0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REST API Design </a:t>
            </a:r>
            <a:r>
              <a:rPr lang="de-AT" b="0" i="0" err="1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Rulebook</a:t>
            </a:r>
            <a:endParaRPr lang="de-AT" b="0" i="0">
              <a:solidFill>
                <a:srgbClr val="002021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TODO HG fragen was genau da rein gehört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Kostenabschätzung und Bedeckung</a:t>
            </a:r>
          </a:p>
          <a:p>
            <a:endParaRPr lang="de-AT"/>
          </a:p>
          <a:p>
            <a:r>
              <a:rPr lang="de-AT"/>
              <a:t>TODO Kampl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3952726-8C91-C4FE-F8B4-5FA3C4E9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15825" b="254"/>
          <a:stretch/>
        </p:blipFill>
        <p:spPr>
          <a:xfrm>
            <a:off x="999181" y="1070808"/>
            <a:ext cx="10523195" cy="5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117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Calibri</vt:lpstr>
      <vt:lpstr>Google Sans</vt:lpstr>
      <vt:lpstr>Larissa</vt:lpstr>
      <vt:lpstr>PowerPoint-Präsentation</vt:lpstr>
      <vt:lpstr>Partner/Aufgabenstellung</vt:lpstr>
      <vt:lpstr>Aufgabenverteilung</vt:lpstr>
      <vt:lpstr>Ziele</vt:lpstr>
      <vt:lpstr>Literatur</vt:lpstr>
      <vt:lpstr>PM - Meilensteine</vt:lpstr>
      <vt:lpstr>PM - Meilensteine</vt:lpstr>
      <vt:lpstr>PM - Kostenabschätzung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2</cp:revision>
  <cp:lastPrinted>2020-04-02T17:36:48Z</cp:lastPrinted>
  <dcterms:created xsi:type="dcterms:W3CDTF">2012-09-14T17:11:23Z</dcterms:created>
  <dcterms:modified xsi:type="dcterms:W3CDTF">2024-06-04T13:05:31Z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