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2" r:id="rId6"/>
    <p:sldId id="2583" r:id="rId7"/>
    <p:sldId id="2584" r:id="rId8"/>
    <p:sldId id="25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25.03.2025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25.03.2025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25.03.2025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25.03.2025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895600" y="1928802"/>
            <a:ext cx="7869382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Maximilian S. Kampl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Kampl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Partner</a:t>
            </a:r>
          </a:p>
          <a:p>
            <a:r>
              <a:rPr lang="de-AT" dirty="0"/>
              <a:t>Aufgabenstellung</a:t>
            </a:r>
          </a:p>
          <a:p>
            <a:pPr lvl="1"/>
            <a:r>
              <a:rPr lang="de-DE" dirty="0"/>
              <a:t>Subthemen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Kampl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SMART!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Kampl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Milestones</a:t>
            </a:r>
          </a:p>
          <a:p>
            <a:r>
              <a:rPr lang="de-AT" dirty="0"/>
              <a:t>Kostenabschätzung  und Bedeckung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Kampl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Adobe Gothic Std B</vt:lpstr>
      <vt:lpstr>Arial</vt:lpstr>
      <vt:lpstr>Calibri</vt:lpstr>
      <vt:lpstr>Larissa</vt:lpstr>
      <vt:lpstr>PowerPoint-Präsentation</vt:lpstr>
      <vt:lpstr>Partner/Aufgabenstellung</vt:lpstr>
      <vt:lpstr>Ziele</vt:lpstr>
      <vt:lpstr>Literatur</vt:lpstr>
      <vt:lpstr>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276</cp:revision>
  <cp:lastPrinted>2020-04-02T17:36:48Z</cp:lastPrinted>
  <dcterms:created xsi:type="dcterms:W3CDTF">2012-09-14T17:11:23Z</dcterms:created>
  <dcterms:modified xsi:type="dcterms:W3CDTF">2025-03-25T16:43:25Z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