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2" r:id="rId6"/>
    <p:sldId id="2583" r:id="rId7"/>
    <p:sldId id="2584" r:id="rId8"/>
    <p:sldId id="2585" r:id="rId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8" autoAdjust="0"/>
    <p:restoredTop sz="94660"/>
  </p:normalViewPr>
  <p:slideViewPr>
    <p:cSldViewPr snapToGrid="0">
      <p:cViewPr varScale="1">
        <p:scale>
          <a:sx n="92" d="100"/>
          <a:sy n="92" d="100"/>
        </p:scale>
        <p:origin x="63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25.03.2025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25.03.2025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CONTRUDE Kampl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F41BCF-DE93-46E8-96C4-64339D157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00" y="259200"/>
            <a:ext cx="6224367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Kampl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14C7656-561A-4230-AE49-F934B2154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25.03.2025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Kampl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16B0F48-B7CD-4678-8B22-ED12B938C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25.03.2025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Kampl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5378A7E-CD4F-4738-BF47-8D1B09A913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25.03.2025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CONTRUDE Kampl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895600" y="1928802"/>
            <a:ext cx="7869382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&amp; Umweltdatenerfassung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Marko D. Schrempf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de-AT" dirty="0"/>
              <a:t>24.04.2025</a:t>
            </a:r>
          </a:p>
        </p:txBody>
      </p:sp>
      <p:pic>
        <p:nvPicPr>
          <p:cNvPr id="2" name="Grafik 1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9105BFC2-A95C-12DF-BE3C-A5E6F4E39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  <p:sp>
        <p:nvSpPr>
          <p:cNvPr id="10" name="Text Box 1030">
            <a:extLst>
              <a:ext uri="{FF2B5EF4-FFF2-40B4-BE49-F238E27FC236}">
                <a16:creationId xmlns:a16="http://schemas.microsoft.com/office/drawing/2014/main" id="{A5084817-B96A-F289-FEA3-6B759757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DI (FH) Günther Hutter, </a:t>
            </a:r>
            <a:r>
              <a:rPr lang="de-DE" dirty="0" err="1"/>
              <a:t>MSc</a:t>
            </a:r>
            <a:r>
              <a:rPr lang="de-DE" dirty="0"/>
              <a:t>.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DI Dr. Georg Judmaier</a:t>
            </a:r>
          </a:p>
        </p:txBody>
      </p:sp>
      <p:sp>
        <p:nvSpPr>
          <p:cNvPr id="11" name="Text Box 1030">
            <a:extLst>
              <a:ext uri="{FF2B5EF4-FFF2-40B4-BE49-F238E27FC236}">
                <a16:creationId xmlns:a16="http://schemas.microsoft.com/office/drawing/2014/main" id="{88076CAF-EF1B-E370-739C-CE87A956B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HTL Leoben</a:t>
            </a:r>
          </a:p>
        </p:txBody>
      </p:sp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nl-NL" sz="1600" dirty="0"/>
              <a:t>Schrempf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Partner</a:t>
            </a:r>
          </a:p>
          <a:p>
            <a:r>
              <a:rPr lang="de-AT" dirty="0"/>
              <a:t>Aufgabenstellung</a:t>
            </a:r>
          </a:p>
          <a:p>
            <a:pPr lvl="1"/>
            <a:r>
              <a:rPr lang="de-DE" dirty="0"/>
              <a:t>Subthemen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nl-NL" sz="1600" dirty="0"/>
              <a:t>Schrempf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SMART!</a:t>
            </a:r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Bis dato durchgesehen:</a:t>
            </a:r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nl-NL" sz="1600" dirty="0"/>
              <a:t>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Milestones</a:t>
            </a:r>
          </a:p>
          <a:p>
            <a:r>
              <a:rPr lang="de-AT" dirty="0"/>
              <a:t>Kostenabschätzung  und Bedeckung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nl-NL" sz="1600" dirty="0"/>
              <a:t>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1B09AE3-FA1D-40C8-A6CE-A2D9F55131C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Breitbild</PresentationFormat>
  <Paragraphs>25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Adobe Gothic Std B</vt:lpstr>
      <vt:lpstr>Arial</vt:lpstr>
      <vt:lpstr>Calibri</vt:lpstr>
      <vt:lpstr>Larissa</vt:lpstr>
      <vt:lpstr>PowerPoint-Präsentation</vt:lpstr>
      <vt:lpstr>Partner/Aufgabenstellung</vt:lpstr>
      <vt:lpstr>Ziele</vt:lpstr>
      <vt:lpstr>Literatur</vt:lpstr>
      <vt:lpstr>PM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277</cp:revision>
  <cp:lastPrinted>2020-04-02T17:36:48Z</cp:lastPrinted>
  <dcterms:created xsi:type="dcterms:W3CDTF">2012-09-14T17:11:23Z</dcterms:created>
  <dcterms:modified xsi:type="dcterms:W3CDTF">2025-03-25T16:44:49Z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