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587" r:id="rId17"/>
    <p:sldId id="2601" r:id="rId18"/>
    <p:sldId id="2586" r:id="rId19"/>
    <p:sldId id="2590" r:id="rId20"/>
    <p:sldId id="2600" r:id="rId21"/>
    <p:sldId id="2592" r:id="rId22"/>
    <p:sldId id="2591" r:id="rId2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7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21.10.2024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21.10.2024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21.10.2024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21.10.2024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21.10.2024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21.10.2024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21.10.2024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21.10.2024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21.10.2024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6" y="1940944"/>
            <a:ext cx="9366887" cy="1215211"/>
          </a:xfrm>
          <a:prstGeom prst="rect">
            <a:avLst/>
          </a:prstGeom>
        </p:spPr>
        <p:txBody>
          <a:bodyPr/>
          <a:lstStyle/>
          <a:p>
            <a:r>
              <a:rPr lang="de-AT" sz="3200" b="1">
                <a:solidFill>
                  <a:srgbClr val="9BBB59"/>
                </a:solidFill>
              </a:rPr>
              <a:t>Container Tracking und Umweltdaten</a:t>
            </a:r>
            <a:br>
              <a:rPr lang="de-AT" sz="3200" b="1">
                <a:solidFill>
                  <a:srgbClr val="9BBB59"/>
                </a:solidFill>
              </a:rPr>
            </a:br>
            <a:r>
              <a:rPr lang="de-AT" sz="3200" b="1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21. Oktober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REST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REST API Design </a:t>
            </a:r>
            <a:r>
              <a:rPr lang="de-DE" err="1"/>
              <a:t>Rulebook</a:t>
            </a:r>
            <a:endParaRPr lang="de-DE"/>
          </a:p>
          <a:p>
            <a:r>
              <a:rPr lang="de-DE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ChatGPT-Abfragen</a:t>
            </a:r>
          </a:p>
          <a:p>
            <a:r>
              <a:rPr lang="de-DE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Gehalt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  <a:p>
            <a:r>
              <a:rPr lang="de-DE"/>
              <a:t>Hardware Komponenten Recherche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Insgesamt werden 250 Millionen Container jährlich weltweit transportiert </a:t>
            </a:r>
            <a:r>
              <a:rPr lang="de-DE" sz="1600">
                <a:hlinkClick r:id="rId2"/>
              </a:rPr>
              <a:t>[1]</a:t>
            </a:r>
            <a:endParaRPr lang="de-DE" sz="1600"/>
          </a:p>
          <a:p>
            <a:pPr lvl="1"/>
            <a:r>
              <a:rPr lang="de-DE"/>
              <a:t>2500 Waren werden beschädigt</a:t>
            </a:r>
            <a:r>
              <a:rPr lang="de-DE" sz="1600"/>
              <a:t> </a:t>
            </a:r>
            <a:r>
              <a:rPr lang="en-US" sz="1600">
                <a:hlinkClick r:id="rId3"/>
              </a:rPr>
              <a:t>[2]</a:t>
            </a:r>
            <a:endParaRPr lang="de-DE" sz="1600">
              <a:cs typeface="Calibri"/>
            </a:endParaRPr>
          </a:p>
          <a:p>
            <a:pPr lvl="1"/>
            <a:r>
              <a:rPr lang="en-US">
                <a:cs typeface="Calibri"/>
              </a:rPr>
              <a:t>1566 </a:t>
            </a:r>
            <a:r>
              <a:rPr lang="en-US" err="1">
                <a:cs typeface="Calibri"/>
              </a:rPr>
              <a:t>gehen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verloren</a:t>
            </a:r>
            <a:r>
              <a:rPr lang="en-US">
                <a:cs typeface="Calibri"/>
              </a:rPr>
              <a:t> </a:t>
            </a:r>
            <a:r>
              <a:rPr lang="de-DE" sz="1600">
                <a:cs typeface="Calibri"/>
                <a:hlinkClick r:id="rId2"/>
              </a:rPr>
              <a:t>[1]</a:t>
            </a:r>
            <a:endParaRPr lang="de-DE"/>
          </a:p>
          <a:p>
            <a:pPr lvl="1"/>
            <a:r>
              <a:rPr lang="en-US"/>
              <a:t>25%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de-DE"/>
              <a:t>Temperatur</a:t>
            </a:r>
            <a:r>
              <a:rPr lang="en-US" err="1"/>
              <a:t>gesteuert</a:t>
            </a:r>
            <a:r>
              <a:rPr lang="en-US"/>
              <a:t> </a:t>
            </a:r>
            <a:r>
              <a:rPr lang="en-US" sz="1600">
                <a:hlinkClick r:id="rId4"/>
              </a:rPr>
              <a:t>[3]</a:t>
            </a:r>
            <a:endParaRPr lang="en-US" sz="1600">
              <a:cs typeface="Calibri"/>
            </a:endParaRPr>
          </a:p>
          <a:p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wollen</a:t>
            </a:r>
            <a:r>
              <a:rPr lang="en-US"/>
              <a:t> es </a:t>
            </a:r>
            <a:r>
              <a:rPr lang="en-US" err="1"/>
              <a:t>Kunden</a:t>
            </a:r>
            <a:r>
              <a:rPr lang="en-US"/>
              <a:t> </a:t>
            </a:r>
            <a:r>
              <a:rPr lang="en-US" err="1"/>
              <a:t>ermöglichen</a:t>
            </a:r>
            <a:r>
              <a:rPr lang="en-US"/>
              <a:t> auf </a:t>
            </a:r>
            <a:r>
              <a:rPr lang="en-US" err="1"/>
              <a:t>Extremfälle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reagieren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HTL Leoben</a:t>
            </a:r>
          </a:p>
          <a:p>
            <a:r>
              <a:rPr lang="de-AT"/>
              <a:t>Container Tracken</a:t>
            </a:r>
          </a:p>
          <a:p>
            <a:pPr lvl="1"/>
            <a:r>
              <a:rPr lang="de-AT"/>
              <a:t>Prototypen bauen </a:t>
            </a:r>
          </a:p>
          <a:p>
            <a:pPr lvl="1"/>
            <a:r>
              <a:rPr lang="de-AT"/>
              <a:t>Positionierung ermitteln</a:t>
            </a:r>
            <a:endParaRPr lang="de-AT">
              <a:cs typeface="Calibri"/>
            </a:endParaRPr>
          </a:p>
          <a:p>
            <a:r>
              <a:rPr lang="de-AT"/>
              <a:t>Umweltdaten auslesen</a:t>
            </a:r>
          </a:p>
          <a:p>
            <a:pPr lvl="1"/>
            <a:r>
              <a:rPr lang="de-AT"/>
              <a:t>Daten persistieren </a:t>
            </a:r>
            <a:endParaRPr lang="de-AT">
              <a:cs typeface="Calibri"/>
            </a:endParaRPr>
          </a:p>
          <a:p>
            <a:pPr lvl="1"/>
            <a:r>
              <a:rPr lang="de-AT"/>
              <a:t>Daten in Webanwendung anzeigen </a:t>
            </a:r>
            <a:endParaRPr lang="de-AT">
              <a:cs typeface="Calibri"/>
            </a:endParaRPr>
          </a:p>
          <a:p>
            <a:pPr lvl="1"/>
            <a:endParaRPr lang="de-AT"/>
          </a:p>
          <a:p>
            <a:pPr lvl="1"/>
            <a:endParaRPr lang="de-AT"/>
          </a:p>
          <a:p>
            <a:pPr lvl="1"/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Auslesen der Umweltdaten</a:t>
            </a:r>
          </a:p>
          <a:p>
            <a:pPr lvl="1"/>
            <a:r>
              <a:rPr lang="de-DE" dirty="0"/>
              <a:t>Temperatur, Luftfeuchtigkeit und -druck, Erschütterung</a:t>
            </a:r>
          </a:p>
          <a:p>
            <a:r>
              <a:rPr lang="de-DE" dirty="0"/>
              <a:t>Bau von 3 Prototypen welche</a:t>
            </a:r>
          </a:p>
          <a:p>
            <a:pPr lvl="1"/>
            <a:r>
              <a:rPr lang="de-DE" dirty="0"/>
              <a:t>Umweltdaten auslesen</a:t>
            </a:r>
          </a:p>
          <a:p>
            <a:pPr lvl="1"/>
            <a:r>
              <a:rPr lang="de-DE" dirty="0"/>
              <a:t>Position aussenden mittels Bluetooth</a:t>
            </a:r>
          </a:p>
          <a:p>
            <a:pPr lvl="1"/>
            <a:r>
              <a:rPr lang="de-DE" dirty="0"/>
              <a:t>Daten senden mittels MQTT</a:t>
            </a:r>
          </a:p>
          <a:p>
            <a:r>
              <a:rPr lang="de-DE" dirty="0"/>
              <a:t>Tracken von Container mittels GPS</a:t>
            </a:r>
          </a:p>
          <a:p>
            <a:r>
              <a:rPr lang="de-DE" dirty="0"/>
              <a:t>Ermittlung der Position der Container durch Dijkstra Algorithmus</a:t>
            </a:r>
          </a:p>
          <a:p>
            <a:pPr lvl="1"/>
            <a:r>
              <a:rPr lang="de-DE" dirty="0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24E7F-A72A-9E82-083C-525E7DF4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6" b="22456"/>
          <a:stretch/>
        </p:blipFill>
        <p:spPr bwMode="auto">
          <a:xfrm>
            <a:off x="4477559" y="1514056"/>
            <a:ext cx="940565" cy="2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8256A8-F5C0-7A58-52BE-3EAB38187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/>
          <a:stretch/>
        </p:blipFill>
        <p:spPr bwMode="auto">
          <a:xfrm>
            <a:off x="5583755" y="1527434"/>
            <a:ext cx="633531" cy="3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57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02" y="1452596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161</Paragraphs>
  <Slides>19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Ahren Eraston</cp:lastModifiedBy>
  <cp:revision>1</cp:revision>
  <cp:lastPrinted>2020-04-02T17:36:48Z</cp:lastPrinted>
  <dcterms:created xsi:type="dcterms:W3CDTF">2012-09-14T17:11:23Z</dcterms:created>
  <dcterms:modified xsi:type="dcterms:W3CDTF">2024-10-21T07:50:58Z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