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2" r:id="rId6"/>
    <p:sldId id="2589" r:id="rId7"/>
    <p:sldId id="2583" r:id="rId8"/>
    <p:sldId id="2584" r:id="rId9"/>
    <p:sldId id="2585" r:id="rId10"/>
    <p:sldId id="2587" r:id="rId11"/>
    <p:sldId id="2586" r:id="rId12"/>
    <p:sldId id="2590" r:id="rId13"/>
    <p:sldId id="2591" r:id="rId14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E00"/>
    <a:srgbClr val="660033"/>
    <a:srgbClr val="437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6306C-2B8C-459A-BBDB-FF6F14E5ED1D}" v="1353" dt="2024-05-30T14:47:45.429"/>
    <p1510:client id="{8476E580-8AF5-46A6-9CDA-20A9570603F6}" v="667" dt="2024-05-30T14:55:07.549"/>
    <p1510:client id="{C11B7DAD-4C93-4749-A727-7A62A86082A9}" v="208" dt="2024-05-30T14:51:57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3075647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99" y="1"/>
            <a:ext cx="3075646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4597EA2D-D11E-4F11-940E-96FC3DC86B48}" type="datetimeFigureOut">
              <a:rPr lang="de-DE" smtClean="0"/>
              <a:pPr/>
              <a:t>30.05.2024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6" y="9721499"/>
            <a:ext cx="3075647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99" y="9721499"/>
            <a:ext cx="3075646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ED1FD422-38C1-46E5-AEB3-FCA53D65A20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358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9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25FA59D5-1C02-4780-AF81-09ADAD492357}" type="datetimeFigureOut">
              <a:rPr lang="de-AT" smtClean="0"/>
              <a:pPr/>
              <a:t>30.05.2024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59" rIns="94519" bIns="47259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519" tIns="47259" rIns="94519" bIns="4725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9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7AA6D168-C717-485B-B0C8-699ECBDF2CF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3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23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523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486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28597ED-9065-5D09-AC6A-99C18FACB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463" y="1748436"/>
            <a:ext cx="699661" cy="5034146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AB2-6CCA-40C7-8885-2C056A77E284}" type="datetime1">
              <a:rPr lang="de-AT" smtClean="0"/>
              <a:t>30.05.2024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967541" y="6381328"/>
            <a:ext cx="268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www.</a:t>
            </a:r>
            <a:r>
              <a:rPr lang="de-AT" sz="16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htl-</a:t>
            </a:r>
            <a:r>
              <a:rPr lang="de-AT" sz="160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leoben</a:t>
            </a:r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.at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09A13F7-1B40-44C3-A85B-099760F609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7408" y="260648"/>
            <a:ext cx="641722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9BFD04A-F08C-614C-0399-23A0201740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52739"/>
            <a:ext cx="109728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91F-AE7F-406B-977E-415D708CD05B}" type="datetime1">
              <a:rPr lang="de-AT" smtClean="0"/>
              <a:t>30.05.2024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"/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EAD9D94-C426-47EB-AAB7-45A933A82B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6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A87CC69-4D37-CB93-ED08-F76FC0762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4213-31A7-43A9-B381-650B72838F3D}" type="datetime1">
              <a:rPr lang="de-AT" smtClean="0"/>
              <a:t>30.05.2024</a:t>
            </a:fld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26" name="Gerade Verbindung 8">
            <a:extLst>
              <a:ext uri="{FF2B5EF4-FFF2-40B4-BE49-F238E27FC236}">
                <a16:creationId xmlns:a16="http://schemas.microsoft.com/office/drawing/2014/main" id="{B231FD8D-BD46-413B-B98F-46B87457439F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id="{FF9F6E03-68AB-4FB8-BF89-42F3F9730FF5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F7F529DC-F329-4803-9417-F73C6EB664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61780AA7-F848-43F9-AE0D-14BBE9A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3524516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10427D4-9A4A-741D-9F50-8D02AA1533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9419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0531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94198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70531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3C63-4118-48BA-956A-11DEEC1AA07D}" type="datetime1">
              <a:rPr lang="de-AT" smtClean="0"/>
              <a:t>30.05.2024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12" name="Gerade Verbindung 8">
            <a:extLst>
              <a:ext uri="{FF2B5EF4-FFF2-40B4-BE49-F238E27FC236}">
                <a16:creationId xmlns:a16="http://schemas.microsoft.com/office/drawing/2014/main" id="{D2F1EB9E-8380-425B-B884-1A5E1DD9E9F2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C32164E0-C3F5-4411-BA01-05D65208091F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F6DD4E8E-8063-4486-9BB4-F573C25FB9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155BF4B4-4484-4D9C-BFD8-E75462D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1030467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D3EE-23A3-40C2-AAE3-0430D418E6CE}" type="datetime1">
              <a:rPr lang="de-AT" smtClean="0"/>
              <a:t>30.05.2024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2196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F795-10B4-41AA-AEDE-F815B308DCDB}" type="datetime1">
              <a:rPr lang="de-AT" smtClean="0"/>
              <a:t>30.05.2024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8417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355E-663F-46F6-A58A-7E827B834F26}" type="datetime1">
              <a:rPr lang="de-AT" smtClean="0"/>
              <a:t>30.05.2024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8" r:id="rId5"/>
    <p:sldLayoutId id="2147483659" r:id="rId6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2392907" y="1940944"/>
            <a:ext cx="7629556" cy="2571768"/>
          </a:xfrm>
          <a:prstGeom prst="rect">
            <a:avLst/>
          </a:prstGeom>
        </p:spPr>
        <p:txBody>
          <a:bodyPr/>
          <a:lstStyle/>
          <a:p>
            <a:r>
              <a:rPr lang="de-AT" sz="3200" b="1">
                <a:solidFill>
                  <a:srgbClr val="9BBB59"/>
                </a:solidFill>
              </a:rPr>
              <a:t>Container Tracking und Umweltdaten</a:t>
            </a:r>
            <a:br>
              <a:rPr lang="de-AT" sz="3200" b="1">
                <a:solidFill>
                  <a:srgbClr val="9BBB59"/>
                </a:solidFill>
              </a:rPr>
            </a:br>
            <a:r>
              <a:rPr lang="de-AT" sz="3200" b="1">
                <a:solidFill>
                  <a:srgbClr val="9BBB59"/>
                </a:solidFill>
              </a:rPr>
              <a:t>Erfassung</a:t>
            </a:r>
          </a:p>
          <a:p>
            <a:pPr lvl="0">
              <a:spcBef>
                <a:spcPct val="0"/>
              </a:spcBef>
              <a:defRPr/>
            </a:pPr>
            <a:endParaRPr lang="de-DE" sz="3200">
              <a:solidFill>
                <a:srgbClr val="0070C0"/>
              </a:solidFill>
            </a:endParaRPr>
          </a:p>
        </p:txBody>
      </p:sp>
      <p:sp>
        <p:nvSpPr>
          <p:cNvPr id="7" name="Text Box 1030">
            <a:extLst>
              <a:ext uri="{FF2B5EF4-FFF2-40B4-BE49-F238E27FC236}">
                <a16:creationId xmlns:a16="http://schemas.microsoft.com/office/drawing/2014/main" id="{ED76D2C5-1C5A-49E1-B111-D7EA454A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572008"/>
            <a:ext cx="6373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nl-NL" sz="2000"/>
              <a:t>Luca Gekle, Maximilian Kampl, Marko Schrempf </a:t>
            </a:r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id="{7CF2A42E-995E-450D-9017-7EE5A0A2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14" y="4917056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fld id="{8EA2BAE2-6757-47A9-8E17-82B3704991C6}" type="datetime4">
              <a:rPr lang="de-AT" smtClean="0"/>
              <a:t>30. Mai 2024</a:t>
            </a:fld>
            <a:endParaRPr lang="de-AT"/>
          </a:p>
        </p:txBody>
      </p:sp>
      <p:sp>
        <p:nvSpPr>
          <p:cNvPr id="5" name="Text Box 1030">
            <a:extLst>
              <a:ext uri="{FF2B5EF4-FFF2-40B4-BE49-F238E27FC236}">
                <a16:creationId xmlns:a16="http://schemas.microsoft.com/office/drawing/2014/main" id="{549EEA25-235A-4DB2-B18D-8226E1B7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322640"/>
            <a:ext cx="6373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/>
              <a:t>DI (FH) Günther Hutter, </a:t>
            </a:r>
            <a:r>
              <a:rPr lang="de-DE" err="1"/>
              <a:t>MSc</a:t>
            </a:r>
            <a:r>
              <a:rPr lang="de-DE"/>
              <a:t>.</a:t>
            </a:r>
            <a:r>
              <a:rPr lang="de-AT"/>
              <a:t> </a:t>
            </a:r>
            <a:br>
              <a:rPr lang="de-AT"/>
            </a:br>
            <a:r>
              <a:rPr lang="de-AT"/>
              <a:t>DI Dr. Georg Judmaier</a:t>
            </a:r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0CE138CF-753E-4573-B47E-8055A445E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6042494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/>
              <a:t>HTL Leoben</a:t>
            </a:r>
          </a:p>
        </p:txBody>
      </p:sp>
      <p:pic>
        <p:nvPicPr>
          <p:cNvPr id="3" name="Grafik 2" descr="Ein Bild, das Schrift, Logo, Kreis, Grafiken enthält.&#10;&#10;Automatisch generierte Beschreibung">
            <a:extLst>
              <a:ext uri="{FF2B5EF4-FFF2-40B4-BE49-F238E27FC236}">
                <a16:creationId xmlns:a16="http://schemas.microsoft.com/office/drawing/2014/main" id="{28724446-B8DE-5393-0578-31426B976E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31" y="2937163"/>
            <a:ext cx="3474663" cy="347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03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Bereits erledigt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Container DB</a:t>
            </a:r>
          </a:p>
          <a:p>
            <a:r>
              <a:rPr lang="de-AT"/>
              <a:t>REST-Schnittstelle</a:t>
            </a:r>
          </a:p>
          <a:p>
            <a:r>
              <a:rPr lang="de-AT"/>
              <a:t>Authentifizierungsserver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</a:t>
            </a:r>
            <a:r>
              <a:rPr lang="de-AT" b="0"/>
              <a:t> </a:t>
            </a:r>
            <a:r>
              <a:rPr lang="de-AT"/>
              <a:t>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161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Partner/Aufgabenstellung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/>
              <a:t>HTL Leoben</a:t>
            </a:r>
          </a:p>
          <a:p>
            <a:r>
              <a:rPr lang="de-AT"/>
              <a:t>Container Tracken</a:t>
            </a:r>
          </a:p>
          <a:p>
            <a:pPr lvl="1"/>
            <a:r>
              <a:rPr lang="de-AT"/>
              <a:t>Prototypen bauen (Kampl)</a:t>
            </a:r>
          </a:p>
          <a:p>
            <a:pPr lvl="1"/>
            <a:r>
              <a:rPr lang="de-AT"/>
              <a:t>Positionierung ermitteln (Gekle)</a:t>
            </a:r>
          </a:p>
          <a:p>
            <a:r>
              <a:rPr lang="de-AT"/>
              <a:t>Umweltdaten auslesen</a:t>
            </a:r>
          </a:p>
          <a:p>
            <a:pPr lvl="1"/>
            <a:r>
              <a:rPr lang="de-AT"/>
              <a:t>Daten persistieren (Schrempf)</a:t>
            </a:r>
          </a:p>
          <a:p>
            <a:pPr lvl="1"/>
            <a:r>
              <a:rPr lang="de-AT"/>
              <a:t>Daten in Webanwendung anzeigen</a:t>
            </a:r>
          </a:p>
          <a:p>
            <a:pPr lvl="1"/>
            <a:endParaRPr lang="de-AT"/>
          </a:p>
          <a:p>
            <a:pPr lvl="1"/>
            <a:endParaRPr lang="de-AT"/>
          </a:p>
          <a:p>
            <a:pPr lvl="1"/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119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Aufgabenverteilung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/>
              <a:t>Luca Alexander Gekle</a:t>
            </a:r>
          </a:p>
          <a:p>
            <a:pPr lvl="1"/>
            <a:r>
              <a:rPr lang="de-AT"/>
              <a:t>Graphentheorie</a:t>
            </a:r>
          </a:p>
          <a:p>
            <a:pPr lvl="1"/>
            <a:r>
              <a:rPr lang="de-AT"/>
              <a:t>Positionsalgorithmus</a:t>
            </a:r>
          </a:p>
          <a:p>
            <a:pPr lvl="1"/>
            <a:r>
              <a:rPr lang="de-AT"/>
              <a:t>Webanwendung</a:t>
            </a:r>
          </a:p>
          <a:p>
            <a:endParaRPr lang="de-AT"/>
          </a:p>
          <a:p>
            <a:r>
              <a:rPr lang="de-AT"/>
              <a:t>Maximilian Silvester Kampl</a:t>
            </a:r>
          </a:p>
          <a:p>
            <a:pPr lvl="1"/>
            <a:r>
              <a:rPr lang="de-AT"/>
              <a:t>Hardware</a:t>
            </a:r>
          </a:p>
          <a:p>
            <a:pPr lvl="1"/>
            <a:r>
              <a:rPr lang="de-AT"/>
              <a:t>Sensorik</a:t>
            </a:r>
          </a:p>
          <a:p>
            <a:pPr lvl="1"/>
            <a:r>
              <a:rPr lang="de-AT"/>
              <a:t>MQTT</a:t>
            </a:r>
          </a:p>
          <a:p>
            <a:endParaRPr lang="de-AT"/>
          </a:p>
          <a:p>
            <a:r>
              <a:rPr lang="de-AT"/>
              <a:t>Marko Daniel Schrempf</a:t>
            </a:r>
          </a:p>
          <a:p>
            <a:pPr lvl="1"/>
            <a:r>
              <a:rPr lang="de-AT"/>
              <a:t>Datenbanken</a:t>
            </a:r>
          </a:p>
          <a:p>
            <a:pPr lvl="1"/>
            <a:r>
              <a:rPr lang="de-AT"/>
              <a:t>Server</a:t>
            </a:r>
          </a:p>
          <a:p>
            <a:pPr lvl="1"/>
            <a:r>
              <a:rPr lang="de-AT"/>
              <a:t>REST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3303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Ziele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Auslesen der Umweltdaten</a:t>
            </a:r>
          </a:p>
          <a:p>
            <a:pPr lvl="1"/>
            <a:r>
              <a:rPr lang="de-DE"/>
              <a:t>Temperatur, Luftfeuchtigkeit und -druck, Erschütterung</a:t>
            </a:r>
          </a:p>
          <a:p>
            <a:r>
              <a:rPr lang="de-DE"/>
              <a:t>Bau von 3 Prototypen welche</a:t>
            </a:r>
          </a:p>
          <a:p>
            <a:pPr lvl="1"/>
            <a:r>
              <a:rPr lang="de-DE"/>
              <a:t>Umweltdaten auslesen</a:t>
            </a:r>
          </a:p>
          <a:p>
            <a:pPr lvl="1"/>
            <a:r>
              <a:rPr lang="de-DE"/>
              <a:t>Position aussenden mittels Bluetooth</a:t>
            </a:r>
          </a:p>
          <a:p>
            <a:pPr lvl="1"/>
            <a:r>
              <a:rPr lang="de-DE"/>
              <a:t>Daten senden mittels MQTT</a:t>
            </a:r>
          </a:p>
          <a:p>
            <a:r>
              <a:rPr lang="de-DE"/>
              <a:t>Tracken von Container mittels GPS</a:t>
            </a:r>
          </a:p>
          <a:p>
            <a:r>
              <a:rPr lang="de-DE"/>
              <a:t>Ermittlung der Position der Container durch Dijkstra Algorithmus</a:t>
            </a:r>
          </a:p>
          <a:p>
            <a:pPr lvl="1"/>
            <a:r>
              <a:rPr lang="de-DE"/>
              <a:t>Verminderung der Falschplatzierung, von Containern, auf nahezu 5%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5678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Literatur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Bis dato durchgesehen:</a:t>
            </a:r>
            <a:endParaRPr lang="de-AT"/>
          </a:p>
          <a:p>
            <a:pPr lvl="1"/>
            <a:r>
              <a:rPr lang="de-AT" b="0" i="0">
                <a:solidFill>
                  <a:srgbClr val="002021"/>
                </a:solidFill>
                <a:effectLst/>
                <a:highlight>
                  <a:srgbClr val="FFFFFF"/>
                </a:highlight>
                <a:latin typeface="Google Sans"/>
              </a:rPr>
              <a:t>REST API Design </a:t>
            </a:r>
            <a:r>
              <a:rPr lang="de-AT" b="0" i="0" err="1">
                <a:solidFill>
                  <a:srgbClr val="002021"/>
                </a:solidFill>
                <a:effectLst/>
                <a:highlight>
                  <a:srgbClr val="FFFFFF"/>
                </a:highlight>
                <a:latin typeface="Google Sans"/>
              </a:rPr>
              <a:t>Rulebook</a:t>
            </a:r>
            <a:endParaRPr lang="de-AT" b="0" i="0">
              <a:solidFill>
                <a:srgbClr val="002021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pPr lvl="1"/>
            <a:endParaRPr lang="de-AT">
              <a:solidFill>
                <a:srgbClr val="002021"/>
              </a:solidFill>
              <a:highlight>
                <a:srgbClr val="FFFFFF"/>
              </a:highlight>
              <a:latin typeface="Google Sans"/>
            </a:endParaRPr>
          </a:p>
          <a:p>
            <a:pPr lvl="1"/>
            <a:endParaRPr lang="de-AT">
              <a:solidFill>
                <a:srgbClr val="002021"/>
              </a:solidFill>
              <a:highlight>
                <a:srgbClr val="FFFFFF"/>
              </a:highlight>
              <a:latin typeface="Google Sans"/>
            </a:endParaRPr>
          </a:p>
          <a:p>
            <a:r>
              <a:rPr lang="de-AT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TODO HG fragen was genau da rein gehört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9837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/>
              <a:t>2024-02-23: Genehmigung der DA</a:t>
            </a:r>
          </a:p>
          <a:p>
            <a:pPr lvl="1"/>
            <a:r>
              <a:rPr lang="de-DE"/>
              <a:t>Einreichen des Antrags durch die Schüler</a:t>
            </a:r>
          </a:p>
          <a:p>
            <a:pPr lvl="1"/>
            <a:r>
              <a:rPr lang="de-DE"/>
              <a:t>DA Dokumentation wurde ausgefüllt und unterschrieben</a:t>
            </a:r>
          </a:p>
          <a:p>
            <a:r>
              <a:rPr lang="de-DE"/>
              <a:t>2024-05-09: Projekthandbuch fertig</a:t>
            </a:r>
          </a:p>
          <a:p>
            <a:pPr lvl="1"/>
            <a:r>
              <a:rPr lang="de-DE"/>
              <a:t>Zielsetzung ausgefüllt</a:t>
            </a:r>
          </a:p>
          <a:p>
            <a:pPr lvl="1"/>
            <a:r>
              <a:rPr lang="de-DE"/>
              <a:t>Projektplan ausgefüllt</a:t>
            </a:r>
          </a:p>
          <a:p>
            <a:r>
              <a:rPr lang="de-DE"/>
              <a:t>2024-06-01: Hardware Komponenten Recherche abgeschlossen</a:t>
            </a:r>
          </a:p>
          <a:p>
            <a:pPr lvl="1"/>
            <a:r>
              <a:rPr lang="de-DE"/>
              <a:t>Bestimmung der Komponenten</a:t>
            </a:r>
          </a:p>
          <a:p>
            <a:pPr lvl="1"/>
            <a:r>
              <a:rPr lang="de-DE"/>
              <a:t>Preisrechnung</a:t>
            </a:r>
          </a:p>
          <a:p>
            <a:pPr lvl="1"/>
            <a:r>
              <a:rPr lang="de-DE"/>
              <a:t>Terminrechnung</a:t>
            </a:r>
          </a:p>
          <a:p>
            <a:r>
              <a:rPr lang="de-DE"/>
              <a:t>2024-06-17: Datenbanken fertig</a:t>
            </a:r>
          </a:p>
          <a:p>
            <a:pPr lvl="1"/>
            <a:r>
              <a:rPr lang="de-DE"/>
              <a:t>Allgemeine Container Informationen</a:t>
            </a:r>
          </a:p>
          <a:p>
            <a:pPr lvl="1"/>
            <a:r>
              <a:rPr lang="de-DE"/>
              <a:t>Sensor Daten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5704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/>
              <a:t>2024-07-04: Fertige Server Architektur</a:t>
            </a:r>
          </a:p>
          <a:p>
            <a:pPr lvl="1"/>
            <a:r>
              <a:rPr lang="de-DE"/>
              <a:t>Server ist einsatzfähig</a:t>
            </a:r>
          </a:p>
          <a:p>
            <a:pPr lvl="1"/>
            <a:r>
              <a:rPr lang="de-DE"/>
              <a:t>REST-Schnittstelle</a:t>
            </a:r>
          </a:p>
          <a:p>
            <a:pPr lvl="1"/>
            <a:r>
              <a:rPr lang="de-DE"/>
              <a:t>Zugriff kann von überall gestattet werden</a:t>
            </a:r>
          </a:p>
          <a:p>
            <a:r>
              <a:rPr lang="de-DE"/>
              <a:t>2024-09-04: Prototyp ist funktionell</a:t>
            </a:r>
          </a:p>
          <a:p>
            <a:pPr lvl="1"/>
            <a:r>
              <a:rPr lang="de-DE"/>
              <a:t>Hardware Komponenten gekauft und geliefert</a:t>
            </a:r>
          </a:p>
          <a:p>
            <a:pPr lvl="1"/>
            <a:r>
              <a:rPr lang="de-DE"/>
              <a:t>Löten der Komponenten</a:t>
            </a:r>
          </a:p>
          <a:p>
            <a:pPr lvl="1"/>
            <a:r>
              <a:rPr lang="de-DE"/>
              <a:t>Datenübertragung mittels MQTT</a:t>
            </a:r>
          </a:p>
          <a:p>
            <a:r>
              <a:rPr lang="de-DE"/>
              <a:t>2025-01-31: Webanwendung funktionell</a:t>
            </a:r>
          </a:p>
          <a:p>
            <a:pPr lvl="1"/>
            <a:r>
              <a:rPr lang="de-DE"/>
              <a:t>Datenabfrage möglich</a:t>
            </a:r>
          </a:p>
          <a:p>
            <a:pPr lvl="1"/>
            <a:r>
              <a:rPr lang="de-DE"/>
              <a:t>Einloggen / Ausloggen möglich</a:t>
            </a:r>
          </a:p>
          <a:p>
            <a:pPr lvl="1"/>
            <a:r>
              <a:rPr lang="de-DE"/>
              <a:t>Ansprechendes GUI</a:t>
            </a:r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808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</a:t>
            </a:r>
            <a:r>
              <a:rPr lang="de-AT"/>
              <a:t>Kostenabschätzung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Kostenabschätzung und Bedeckung</a:t>
            </a:r>
          </a:p>
          <a:p>
            <a:endParaRPr lang="de-AT"/>
          </a:p>
          <a:p>
            <a:r>
              <a:rPr lang="de-AT"/>
              <a:t>TODO Kampl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7962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</a:t>
            </a:r>
            <a:r>
              <a:rPr lang="de-AT"/>
              <a:t>Wie wird es gelebt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9</a:t>
            </a:fld>
            <a:endParaRPr lang="de-AT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A3952726-8C91-C4FE-F8B4-5FA3C4E93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" t="15825" b="254"/>
          <a:stretch/>
        </p:blipFill>
        <p:spPr>
          <a:xfrm>
            <a:off x="999181" y="1070808"/>
            <a:ext cx="10523195" cy="508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56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5F8F8BE0F772449AA3E28E2051A517F" ma:contentTypeVersion="0" ma:contentTypeDescription="Ein neues Dokument erstellen." ma:contentTypeScope="" ma:versionID="0d260f8c1711e932026baa77adf351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627edd4f09c1f414843cf0643fb7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B09AE3-FA1D-40C8-A6CE-A2D9F55131C8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2C214F1-4297-4767-8275-0DA039616A9F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2B322D-2084-418A-8960-B074ADC5B6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Breitbild</PresentationFormat>
  <Paragraphs>114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Adobe Gothic Std B</vt:lpstr>
      <vt:lpstr>Arial</vt:lpstr>
      <vt:lpstr>Calibri</vt:lpstr>
      <vt:lpstr>Google Sans</vt:lpstr>
      <vt:lpstr>Larissa</vt:lpstr>
      <vt:lpstr>PowerPoint-Präsentation</vt:lpstr>
      <vt:lpstr>Partner/Aufgabenstellung</vt:lpstr>
      <vt:lpstr>Aufgabenverteilung</vt:lpstr>
      <vt:lpstr>Ziele</vt:lpstr>
      <vt:lpstr>Literatur</vt:lpstr>
      <vt:lpstr>PM - Meilensteine</vt:lpstr>
      <vt:lpstr>PM - Meilensteine</vt:lpstr>
      <vt:lpstr>PM - Kostenabschätzung</vt:lpstr>
      <vt:lpstr>PM – Wie wird es gelebt</vt:lpstr>
      <vt:lpstr>Bereits erledigt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</dc:creator>
  <cp:lastModifiedBy>Schrempf Marko</cp:lastModifiedBy>
  <cp:revision>1</cp:revision>
  <cp:lastPrinted>2020-04-02T17:36:48Z</cp:lastPrinted>
  <dcterms:created xsi:type="dcterms:W3CDTF">2012-09-14T17:11:23Z</dcterms:created>
  <dcterms:modified xsi:type="dcterms:W3CDTF">2024-05-30T14:55:07Z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0x010100B5F8F8BE0F772449AA3E28E2051A517F</vt:lpwstr>
  </property>
</Properties>
</file>