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30867-C23B-DBB3-687F-C87B69F2D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4F445-0CCA-9696-B510-3A5D823E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6E95F-034C-0165-16D6-D4FA34BA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AFE53-E7D4-9252-22FB-26891B7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56B4C-C9AA-A23E-38C7-4FD95A12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D9B35-913E-B139-FF3C-97EE8C08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8450DB-0DBC-1BD0-E072-0F3A9A13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66DF24-678E-D038-1418-44031B9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2D810-418D-FF22-0019-DD75CA68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F1F15-DB28-6DFE-058C-53338A08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F9EE95-7B09-4616-CF0E-CD96CEAE6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FE66B7-8627-0A6C-2014-89BF1FBF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494ED-0BEB-EE04-2CE6-D9BEB0F8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E5BE-4AD1-DA31-AC90-4CC9F7C1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05558-BCFD-4DC3-381F-24CC7AA7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2BABD-6D6C-ED16-99A4-D5428662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69894-088F-4F71-1392-F9C26964C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BBE8D-7C21-5B1D-C6C9-0B197BB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79391-3DED-4F58-633B-B3A8343B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DC272-C789-662E-7FF8-26EC6AA6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8F55F-C3CD-7DFB-8248-D24434D6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209CC-E8EE-1F6C-9159-A94B7598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8486B-5CF5-4939-FEDE-67668F3D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59B03-894C-D86A-24AB-2EE425C4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237AA-A398-DC4A-5E5D-589ACC7A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65940-CB2F-9981-3E6A-CF8D927B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C238E-37A5-1226-7FD2-0969CCF06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B63EAF-AAC6-C020-1056-9B77017D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2D2EA-9681-0F7E-E75D-640B7AF6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D367D-3381-4518-5F2C-EB6E906C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2E077-FDCA-8427-60AC-FB65B3C5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EB3B-0DF5-BADD-F799-36B50845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78DA-87E7-3EA6-DF6D-05950721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8BD4FE-57E8-3A90-9378-DC436E0B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2E964-5707-784F-73BF-9FAF49A0A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27A0A-9F9D-1266-0D6B-C2CECE949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19FE33-C7DD-942B-5669-82A2F78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E7F0C-2CE6-06DF-242D-2F573199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4DEDDF-CF4D-D4E4-36F0-84065CA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59E11-A11C-824C-10D2-3D3F881F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8CFE99-117A-03D8-F674-2BF61086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43AF49-2B4C-24CD-61AE-80FD044C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7A301-C9B4-1C5D-21E9-5027B1E6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8D0456-F6BA-96BE-03EC-B3856234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3931E0-D7C1-0032-F675-55AED147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03959-EBC3-47FA-B3FA-83CBA0DC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91CA4-FEF8-A614-2450-C56DD29D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616D0-6996-52D9-CB43-0D05D365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BBCAD7-10D7-E666-FE60-31EA4D76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11D6E-9520-FD5B-CC0E-D4DCA35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88C26F-FE03-953E-E4AA-FF008B04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7B78F-27B9-89E4-D802-306B6DD2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3A9B7-6C15-8894-7283-BEB13D6A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1D251C-2F30-F70C-F7D1-4EA9D088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74544A-5475-D46A-173C-5F916F3C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E95AD-6426-DFFD-EEA6-EDFFF1D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B4D8E3-8AA1-3837-D224-C7768346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4959BC-2166-2CB6-B3A8-F3EBA878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70C42D-6E44-5CAA-F3D9-4C43DB77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1329D-1392-0959-4665-98229EF7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B222A-829E-88F0-ACBA-760DA0BA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4AFC9-2863-4F32-9D96-2AEEC0E47A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78929-C55E-F1A1-723A-A4818881B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B1301-1364-7BA5-7547-C27A7B158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80FB9-474E-48EF-9AE7-ABDAFEC203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03789-5148-7ADC-BBFC-E2F753C10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Contrude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69A13E-83EC-3A96-B991-0DBB22C82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Gekle</a:t>
            </a:r>
            <a:r>
              <a:rPr lang="de-DE"/>
              <a:t> | Kampl </a:t>
            </a:r>
            <a:r>
              <a:rPr lang="de-DE" dirty="0"/>
              <a:t>| </a:t>
            </a:r>
            <a:r>
              <a:rPr lang="de-DE"/>
              <a:t>Schrempf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Contrude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Contrude</dc:title>
  <dc:creator>Ahren Eraston</dc:creator>
  <cp:lastModifiedBy>Ahren Eraston</cp:lastModifiedBy>
  <cp:revision>1</cp:revision>
  <dcterms:created xsi:type="dcterms:W3CDTF">2024-05-24T06:59:53Z</dcterms:created>
  <dcterms:modified xsi:type="dcterms:W3CDTF">2024-05-24T07:03:00Z</dcterms:modified>
</cp:coreProperties>
</file>