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602" r:id="rId17"/>
    <p:sldId id="2587" r:id="rId18"/>
    <p:sldId id="2603" r:id="rId19"/>
    <p:sldId id="2601" r:id="rId20"/>
    <p:sldId id="2586" r:id="rId21"/>
    <p:sldId id="2590" r:id="rId22"/>
    <p:sldId id="2600" r:id="rId23"/>
    <p:sldId id="2592" r:id="rId24"/>
    <p:sldId id="2604" r:id="rId25"/>
    <p:sldId id="2605" r:id="rId26"/>
    <p:sldId id="2591" r:id="rId27"/>
    <p:sldId id="2606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2" autoAdjust="0"/>
  </p:normalViewPr>
  <p:slideViewPr>
    <p:cSldViewPr snapToGrid="0">
      <p:cViewPr varScale="1">
        <p:scale>
          <a:sx n="97" d="100"/>
          <a:sy n="97" d="100"/>
        </p:scale>
        <p:origin x="2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20.10.2024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20.10.2024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4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20.10.2024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20.10.2024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20.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3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32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9" y="1582580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  <p:pic>
        <p:nvPicPr>
          <p:cNvPr id="8" name="Grafik 7" descr="Ein Bild, das Elektrisches Bauelement, Elektronisches Bauteil, Elektronik, passives Bauelement enthält.&#10;&#10;Automatisch generierte Beschreibung">
            <a:extLst>
              <a:ext uri="{FF2B5EF4-FFF2-40B4-BE49-F238E27FC236}">
                <a16:creationId xmlns:a16="http://schemas.microsoft.com/office/drawing/2014/main" id="{9CB9F298-EBC3-3EAD-641E-F12643486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22905" r="19055" b="19358"/>
          <a:stretch/>
        </p:blipFill>
        <p:spPr>
          <a:xfrm>
            <a:off x="5662374" y="1349477"/>
            <a:ext cx="6150451" cy="41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CBC51B-F618-00C1-CF3B-55E6158E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10" y="1691400"/>
            <a:ext cx="6822290" cy="41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BF5C7-A707-ABDC-AAC2-B4DED04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Gesundheit &amp; Wohlergehen</a:t>
            </a:r>
          </a:p>
          <a:p>
            <a:r>
              <a:rPr lang="de-DE" dirty="0"/>
              <a:t>Menschenwürdige Arbeit &amp; Wirtschaftswachstum</a:t>
            </a:r>
          </a:p>
          <a:p>
            <a:r>
              <a:rPr lang="de-DE" dirty="0"/>
              <a:t>Industrie, Innovation &amp; Infrastruktur</a:t>
            </a:r>
          </a:p>
          <a:p>
            <a:r>
              <a:rPr lang="de-DE" dirty="0"/>
              <a:t>Nachhaltiger Konsum &amp; Produktion</a:t>
            </a:r>
          </a:p>
          <a:p>
            <a:r>
              <a:rPr lang="de-DE" dirty="0"/>
              <a:t>Klimaschutz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3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für spezifische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 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9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826894-CE15-F64D-E27D-89974107FF57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5" y="1616757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214</Paragraphs>
  <Slides>24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Fortschritt - Gekle</vt:lpstr>
      <vt:lpstr>Fortschritt - Kampl</vt:lpstr>
      <vt:lpstr>Fortschritt - Schrempf</vt:lpstr>
      <vt:lpstr>SDGs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Kampl Maximilian</cp:lastModifiedBy>
  <cp:revision>104</cp:revision>
  <cp:lastPrinted>2020-04-02T17:36:48Z</cp:lastPrinted>
  <dcterms:created xsi:type="dcterms:W3CDTF">2012-09-14T17:11:23Z</dcterms:created>
  <dcterms:modified xsi:type="dcterms:W3CDTF">2024-10-20T09:32:53Z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