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99" r:id="rId6"/>
    <p:sldId id="2582" r:id="rId7"/>
    <p:sldId id="2583" r:id="rId8"/>
    <p:sldId id="2593" r:id="rId9"/>
    <p:sldId id="2594" r:id="rId10"/>
    <p:sldId id="2595" r:id="rId11"/>
    <p:sldId id="2610" r:id="rId12"/>
    <p:sldId id="2609" r:id="rId13"/>
    <p:sldId id="2596" r:id="rId14"/>
    <p:sldId id="2584" r:id="rId15"/>
    <p:sldId id="2585" r:id="rId16"/>
    <p:sldId id="2602" r:id="rId17"/>
    <p:sldId id="2587" r:id="rId18"/>
    <p:sldId id="2603" r:id="rId19"/>
    <p:sldId id="2601" r:id="rId20"/>
    <p:sldId id="2586" r:id="rId21"/>
    <p:sldId id="2590" r:id="rId22"/>
    <p:sldId id="2600" r:id="rId23"/>
    <p:sldId id="2592" r:id="rId24"/>
    <p:sldId id="2604" r:id="rId25"/>
    <p:sldId id="2605" r:id="rId26"/>
    <p:sldId id="2591" r:id="rId27"/>
    <p:sldId id="2606" r:id="rId28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E0E"/>
    <a:srgbClr val="0B0B0B"/>
    <a:srgbClr val="070707"/>
    <a:srgbClr val="0A0A0A"/>
    <a:srgbClr val="1A1A1A"/>
    <a:srgbClr val="181616"/>
    <a:srgbClr val="100F0F"/>
    <a:srgbClr val="000000"/>
    <a:srgbClr val="090909"/>
    <a:srgbClr val="F4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A55EF-552C-4C56-9006-996C359C77F2}" v="100" dt="2024-06-20T17:07:39.351"/>
    <p1510:client id="{4F57753F-C091-4F8D-A94E-90E280820799}" v="32" dt="2024-06-20T16:58:45.535"/>
    <p1510:client id="{72AE33B1-B0E3-49FE-ABA2-D44C1FF90581}" v="21" dt="2024-06-20T16:51:39.438"/>
    <p1510:client id="{877E458E-2830-48BE-861D-71F57C303B75}" v="23" dt="2024-06-20T16:48:49.594"/>
    <p1510:client id="{C31EE056-261C-469D-8615-8658228AB120}" v="15" dt="2024-06-20T10:24:08.311"/>
    <p1510:client id="{E0A3C832-752A-425F-AE9E-F9650FBC4787}" v="1" dt="2024-06-21T07:00:26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5382" autoAdjust="0"/>
  </p:normalViewPr>
  <p:slideViewPr>
    <p:cSldViewPr snapToGrid="0">
      <p:cViewPr>
        <p:scale>
          <a:sx n="100" d="100"/>
          <a:sy n="100" d="100"/>
        </p:scale>
        <p:origin x="966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pl Maximilian" userId="S::201wita27@o365.htl-leoben.at::4918dfd5-1387-4640-93ab-d05016201330" providerId="AD" clId="Web-{C31EE056-261C-469D-8615-8658228AB120}"/>
    <pc:docChg chg="modSld">
      <pc:chgData name="Kampl Maximilian" userId="S::201wita27@o365.htl-leoben.at::4918dfd5-1387-4640-93ab-d05016201330" providerId="AD" clId="Web-{C31EE056-261C-469D-8615-8658228AB120}" dt="2024-06-20T10:24:08.311" v="13" actId="20577"/>
      <pc:docMkLst>
        <pc:docMk/>
      </pc:docMkLst>
      <pc:sldChg chg="modSp">
        <pc:chgData name="Kampl Maximilian" userId="S::201wita27@o365.htl-leoben.at::4918dfd5-1387-4640-93ab-d05016201330" providerId="AD" clId="Web-{C31EE056-261C-469D-8615-8658228AB120}" dt="2024-06-20T10:22:42.011" v="6" actId="20577"/>
        <pc:sldMkLst>
          <pc:docMk/>
          <pc:sldMk cId="1710119030" sldId="2582"/>
        </pc:sldMkLst>
        <pc:spChg chg="mod">
          <ac:chgData name="Kampl Maximilian" userId="S::201wita27@o365.htl-leoben.at::4918dfd5-1387-4640-93ab-d05016201330" providerId="AD" clId="Web-{C31EE056-261C-469D-8615-8658228AB120}" dt="2024-06-20T10:22:42.011" v="6" actId="20577"/>
          <ac:spMkLst>
            <pc:docMk/>
            <pc:sldMk cId="1710119030" sldId="2582"/>
            <ac:spMk id="3" creationId="{00000000-0000-0000-0000-000000000000}"/>
          </ac:spMkLst>
        </pc:spChg>
      </pc:sldChg>
      <pc:sldChg chg="modSp">
        <pc:chgData name="Kampl Maximilian" userId="S::201wita27@o365.htl-leoben.at::4918dfd5-1387-4640-93ab-d05016201330" providerId="AD" clId="Web-{C31EE056-261C-469D-8615-8658228AB120}" dt="2024-06-20T10:24:08.311" v="13" actId="20577"/>
        <pc:sldMkLst>
          <pc:docMk/>
          <pc:sldMk cId="3563135345" sldId="2599"/>
        </pc:sldMkLst>
        <pc:spChg chg="mod">
          <ac:chgData name="Kampl Maximilian" userId="S::201wita27@o365.htl-leoben.at::4918dfd5-1387-4640-93ab-d05016201330" providerId="AD" clId="Web-{C31EE056-261C-469D-8615-8658228AB120}" dt="2024-06-20T10:24:08.311" v="13" actId="20577"/>
          <ac:spMkLst>
            <pc:docMk/>
            <pc:sldMk cId="3563135345" sldId="2599"/>
            <ac:spMk id="3" creationId="{A1E194B9-AB3E-DD46-627F-B7836C81E6B2}"/>
          </ac:spMkLst>
        </pc:spChg>
      </pc:sldChg>
    </pc:docChg>
  </pc:docChgLst>
  <pc:docChgLst>
    <pc:chgData name="Schrempf Marko" userId="b322b77b-e065-407b-8828-e2c3ed4a10a4" providerId="ADAL" clId="{72AE33B1-B0E3-49FE-ABA2-D44C1FF90581}"/>
    <pc:docChg chg="undo custSel modSld">
      <pc:chgData name="Schrempf Marko" userId="b322b77b-e065-407b-8828-e2c3ed4a10a4" providerId="ADAL" clId="{72AE33B1-B0E3-49FE-ABA2-D44C1FF90581}" dt="2024-06-20T16:51:39.438" v="23" actId="207"/>
      <pc:docMkLst>
        <pc:docMk/>
      </pc:docMkLst>
      <pc:sldChg chg="modSp mod">
        <pc:chgData name="Schrempf Marko" userId="b322b77b-e065-407b-8828-e2c3ed4a10a4" providerId="ADAL" clId="{72AE33B1-B0E3-49FE-ABA2-D44C1FF90581}" dt="2024-06-20T16:44:37.825" v="2" actId="12"/>
        <pc:sldMkLst>
          <pc:docMk/>
          <pc:sldMk cId="1710119030" sldId="2582"/>
        </pc:sldMkLst>
        <pc:spChg chg="mod">
          <ac:chgData name="Schrempf Marko" userId="b322b77b-e065-407b-8828-e2c3ed4a10a4" providerId="ADAL" clId="{72AE33B1-B0E3-49FE-ABA2-D44C1FF90581}" dt="2024-06-20T16:44:37.825" v="2" actId="12"/>
          <ac:spMkLst>
            <pc:docMk/>
            <pc:sldMk cId="1710119030" sldId="2582"/>
            <ac:spMk id="3" creationId="{00000000-0000-0000-0000-000000000000}"/>
          </ac:spMkLst>
        </pc:spChg>
      </pc:sldChg>
      <pc:sldChg chg="addSp modSp mod">
        <pc:chgData name="Schrempf Marko" userId="b322b77b-e065-407b-8828-e2c3ed4a10a4" providerId="ADAL" clId="{72AE33B1-B0E3-49FE-ABA2-D44C1FF90581}" dt="2024-06-20T16:50:49.478" v="21" actId="207"/>
        <pc:sldMkLst>
          <pc:docMk/>
          <pc:sldMk cId="2395814003" sldId="2593"/>
        </pc:sldMkLst>
        <pc:spChg chg="mod">
          <ac:chgData name="Schrempf Marko" userId="b322b77b-e065-407b-8828-e2c3ed4a10a4" providerId="ADAL" clId="{72AE33B1-B0E3-49FE-ABA2-D44C1FF90581}" dt="2024-06-20T16:50:34.097" v="17" actId="207"/>
          <ac:spMkLst>
            <pc:docMk/>
            <pc:sldMk cId="2395814003" sldId="2593"/>
            <ac:spMk id="2" creationId="{73220638-C94E-09A1-A125-27B6E9EA2614}"/>
          </ac:spMkLst>
        </pc:spChg>
        <pc:spChg chg="add mod">
          <ac:chgData name="Schrempf Marko" userId="b322b77b-e065-407b-8828-e2c3ed4a10a4" providerId="ADAL" clId="{72AE33B1-B0E3-49FE-ABA2-D44C1FF90581}" dt="2024-06-20T16:50:49.478" v="21" actId="207"/>
          <ac:spMkLst>
            <pc:docMk/>
            <pc:sldMk cId="2395814003" sldId="2593"/>
            <ac:spMk id="3" creationId="{C97886A7-1C8D-5B93-D340-C4190B2ABFB5}"/>
          </ac:spMkLst>
        </pc:spChg>
      </pc:sldChg>
      <pc:sldChg chg="modSp mod">
        <pc:chgData name="Schrempf Marko" userId="b322b77b-e065-407b-8828-e2c3ed4a10a4" providerId="ADAL" clId="{72AE33B1-B0E3-49FE-ABA2-D44C1FF90581}" dt="2024-06-20T16:51:39.438" v="23" actId="207"/>
        <pc:sldMkLst>
          <pc:docMk/>
          <pc:sldMk cId="1061074841" sldId="2596"/>
        </pc:sldMkLst>
        <pc:spChg chg="mod">
          <ac:chgData name="Schrempf Marko" userId="b322b77b-e065-407b-8828-e2c3ed4a10a4" providerId="ADAL" clId="{72AE33B1-B0E3-49FE-ABA2-D44C1FF90581}" dt="2024-06-20T16:51:39.438" v="23" actId="207"/>
          <ac:spMkLst>
            <pc:docMk/>
            <pc:sldMk cId="1061074841" sldId="2596"/>
            <ac:spMk id="2" creationId="{548018E2-51E9-7B56-D95A-411BB36F543B}"/>
          </ac:spMkLst>
        </pc:spChg>
      </pc:sldChg>
      <pc:sldChg chg="modSp mod">
        <pc:chgData name="Schrempf Marko" userId="b322b77b-e065-407b-8828-e2c3ed4a10a4" providerId="ADAL" clId="{72AE33B1-B0E3-49FE-ABA2-D44C1FF90581}" dt="2024-06-20T16:43:26.079" v="1" actId="1076"/>
        <pc:sldMkLst>
          <pc:docMk/>
          <pc:sldMk cId="2445627371" sldId="2601"/>
        </pc:sldMkLst>
        <pc:picChg chg="mod">
          <ac:chgData name="Schrempf Marko" userId="b322b77b-e065-407b-8828-e2c3ed4a10a4" providerId="ADAL" clId="{72AE33B1-B0E3-49FE-ABA2-D44C1FF90581}" dt="2024-06-20T16:43:26.079" v="1" actId="1076"/>
          <ac:picMkLst>
            <pc:docMk/>
            <pc:sldMk cId="2445627371" sldId="2601"/>
            <ac:picMk id="9" creationId="{05B562F2-4FDD-D61E-05FD-799223D81774}"/>
          </ac:picMkLst>
        </pc:picChg>
      </pc:sldChg>
    </pc:docChg>
  </pc:docChgLst>
  <pc:docChgLst>
    <pc:chgData name="Gekle Luca" userId="fe49dc5a-8cfb-4661-a8b9-7b8a02fb2088" providerId="ADAL" clId="{4F57753F-C091-4F8D-A94E-90E280820799}"/>
    <pc:docChg chg="custSel modSld">
      <pc:chgData name="Gekle Luca" userId="fe49dc5a-8cfb-4661-a8b9-7b8a02fb2088" providerId="ADAL" clId="{4F57753F-C091-4F8D-A94E-90E280820799}" dt="2024-06-20T16:58:45.535" v="31" actId="14100"/>
      <pc:docMkLst>
        <pc:docMk/>
      </pc:docMkLst>
      <pc:sldChg chg="addSp delSp modSp mod delAnim">
        <pc:chgData name="Gekle Luca" userId="fe49dc5a-8cfb-4661-a8b9-7b8a02fb2088" providerId="ADAL" clId="{4F57753F-C091-4F8D-A94E-90E280820799}" dt="2024-06-20T16:56:41.854" v="5" actId="1076"/>
        <pc:sldMkLst>
          <pc:docMk/>
          <pc:sldMk cId="2395814003" sldId="2593"/>
        </pc:sldMkLst>
        <pc:spChg chg="del">
          <ac:chgData name="Gekle Luca" userId="fe49dc5a-8cfb-4661-a8b9-7b8a02fb2088" providerId="ADAL" clId="{4F57753F-C091-4F8D-A94E-90E280820799}" dt="2024-06-20T16:56:33.168" v="3" actId="478"/>
          <ac:spMkLst>
            <pc:docMk/>
            <pc:sldMk cId="2395814003" sldId="2593"/>
            <ac:spMk id="2" creationId="{73220638-C94E-09A1-A125-27B6E9EA2614}"/>
          </ac:spMkLst>
        </pc:spChg>
        <pc:spChg chg="del">
          <ac:chgData name="Gekle Luca" userId="fe49dc5a-8cfb-4661-a8b9-7b8a02fb2088" providerId="ADAL" clId="{4F57753F-C091-4F8D-A94E-90E280820799}" dt="2024-06-20T16:56:32.642" v="2" actId="478"/>
          <ac:spMkLst>
            <pc:docMk/>
            <pc:sldMk cId="2395814003" sldId="2593"/>
            <ac:spMk id="3" creationId="{C97886A7-1C8D-5B93-D340-C4190B2ABFB5}"/>
          </ac:spMkLst>
        </pc:spChg>
        <pc:spChg chg="add mod">
          <ac:chgData name="Gekle Luca" userId="fe49dc5a-8cfb-4661-a8b9-7b8a02fb2088" providerId="ADAL" clId="{4F57753F-C091-4F8D-A94E-90E280820799}" dt="2024-06-20T16:56:41.854" v="5" actId="1076"/>
          <ac:spMkLst>
            <pc:docMk/>
            <pc:sldMk cId="2395814003" sldId="2593"/>
            <ac:spMk id="7" creationId="{AD5A939A-DEF8-2B3D-EFCE-6916509B6481}"/>
          </ac:spMkLst>
        </pc:spChg>
      </pc:sldChg>
      <pc:sldChg chg="addSp delSp modSp mod">
        <pc:chgData name="Gekle Luca" userId="fe49dc5a-8cfb-4661-a8b9-7b8a02fb2088" providerId="ADAL" clId="{4F57753F-C091-4F8D-A94E-90E280820799}" dt="2024-06-20T16:58:45.535" v="31" actId="14100"/>
        <pc:sldMkLst>
          <pc:docMk/>
          <pc:sldMk cId="1061074841" sldId="2596"/>
        </pc:sldMkLst>
        <pc:spChg chg="del">
          <ac:chgData name="Gekle Luca" userId="fe49dc5a-8cfb-4661-a8b9-7b8a02fb2088" providerId="ADAL" clId="{4F57753F-C091-4F8D-A94E-90E280820799}" dt="2024-06-20T16:57:04.680" v="10" actId="478"/>
          <ac:spMkLst>
            <pc:docMk/>
            <pc:sldMk cId="1061074841" sldId="2596"/>
            <ac:spMk id="2" creationId="{548018E2-51E9-7B56-D95A-411BB36F543B}"/>
          </ac:spMkLst>
        </pc:spChg>
        <pc:spChg chg="add mod">
          <ac:chgData name="Gekle Luca" userId="fe49dc5a-8cfb-4661-a8b9-7b8a02fb2088" providerId="ADAL" clId="{4F57753F-C091-4F8D-A94E-90E280820799}" dt="2024-06-20T16:58:45.535" v="31" actId="14100"/>
          <ac:spMkLst>
            <pc:docMk/>
            <pc:sldMk cId="1061074841" sldId="2596"/>
            <ac:spMk id="8" creationId="{FA819621-8BF1-591F-8B76-4EBCE52388A8}"/>
          </ac:spMkLst>
        </pc:spChg>
      </pc:sldChg>
    </pc:docChg>
  </pc:docChgLst>
  <pc:docChgLst>
    <pc:chgData name="Schrempf Marko" userId="b322b77b-e065-407b-8828-e2c3ed4a10a4" providerId="ADAL" clId="{E0A3C832-752A-425F-AE9E-F9650FBC4787}"/>
    <pc:docChg chg="custSel modSld">
      <pc:chgData name="Schrempf Marko" userId="b322b77b-e065-407b-8828-e2c3ed4a10a4" providerId="ADAL" clId="{E0A3C832-752A-425F-AE9E-F9650FBC4787}" dt="2024-06-21T07:00:46.565" v="8" actId="1076"/>
      <pc:docMkLst>
        <pc:docMk/>
      </pc:docMkLst>
      <pc:sldChg chg="addSp delSp modSp mod">
        <pc:chgData name="Schrempf Marko" userId="b322b77b-e065-407b-8828-e2c3ed4a10a4" providerId="ADAL" clId="{E0A3C832-752A-425F-AE9E-F9650FBC4787}" dt="2024-06-21T07:00:46.565" v="8" actId="1076"/>
        <pc:sldMkLst>
          <pc:docMk/>
          <pc:sldMk cId="2445627371" sldId="2601"/>
        </pc:sldMkLst>
        <pc:spChg chg="add del mod">
          <ac:chgData name="Schrempf Marko" userId="b322b77b-e065-407b-8828-e2c3ed4a10a4" providerId="ADAL" clId="{E0A3C832-752A-425F-AE9E-F9650FBC4787}" dt="2024-06-21T07:00:26.134" v="1" actId="931"/>
          <ac:spMkLst>
            <pc:docMk/>
            <pc:sldMk cId="2445627371" sldId="2601"/>
            <ac:spMk id="6" creationId="{3A13A272-6F77-33AA-5684-957E2EFAE734}"/>
          </ac:spMkLst>
        </pc:spChg>
        <pc:picChg chg="add mod">
          <ac:chgData name="Schrempf Marko" userId="b322b77b-e065-407b-8828-e2c3ed4a10a4" providerId="ADAL" clId="{E0A3C832-752A-425F-AE9E-F9650FBC4787}" dt="2024-06-21T07:00:46.565" v="8" actId="1076"/>
          <ac:picMkLst>
            <pc:docMk/>
            <pc:sldMk cId="2445627371" sldId="2601"/>
            <ac:picMk id="8" creationId="{48CABA1A-8C5B-67B0-5EB4-BAD28F2E27CA}"/>
          </ac:picMkLst>
        </pc:picChg>
        <pc:picChg chg="del">
          <ac:chgData name="Schrempf Marko" userId="b322b77b-e065-407b-8828-e2c3ed4a10a4" providerId="ADAL" clId="{E0A3C832-752A-425F-AE9E-F9650FBC4787}" dt="2024-06-21T07:00:06.682" v="0" actId="478"/>
          <ac:picMkLst>
            <pc:docMk/>
            <pc:sldMk cId="2445627371" sldId="2601"/>
            <ac:picMk id="9" creationId="{05B562F2-4FDD-D61E-05FD-799223D81774}"/>
          </ac:picMkLst>
        </pc:picChg>
      </pc:sldChg>
    </pc:docChg>
  </pc:docChgLst>
  <pc:docChgLst>
    <pc:chgData name="Kampl Maximilian" userId="S::201wita27@o365.htl-leoben.at::4918dfd5-1387-4640-93ab-d05016201330" providerId="AD" clId="Web-{877E458E-2830-48BE-861D-71F57C303B75}"/>
    <pc:docChg chg="modSld">
      <pc:chgData name="Kampl Maximilian" userId="S::201wita27@o365.htl-leoben.at::4918dfd5-1387-4640-93ab-d05016201330" providerId="AD" clId="Web-{877E458E-2830-48BE-861D-71F57C303B75}" dt="2024-06-20T16:48:49.531" v="21"/>
      <pc:docMkLst>
        <pc:docMk/>
      </pc:docMkLst>
      <pc:sldChg chg="addSp modSp">
        <pc:chgData name="Kampl Maximilian" userId="S::201wita27@o365.htl-leoben.at::4918dfd5-1387-4640-93ab-d05016201330" providerId="AD" clId="Web-{877E458E-2830-48BE-861D-71F57C303B75}" dt="2024-06-20T16:48:49.531" v="21"/>
        <pc:sldMkLst>
          <pc:docMk/>
          <pc:sldMk cId="2395814003" sldId="2593"/>
        </pc:sldMkLst>
        <pc:spChg chg="add mod">
          <ac:chgData name="Kampl Maximilian" userId="S::201wita27@o365.htl-leoben.at::4918dfd5-1387-4640-93ab-d05016201330" providerId="AD" clId="Web-{877E458E-2830-48BE-861D-71F57C303B75}" dt="2024-06-20T16:48:49.531" v="21"/>
          <ac:spMkLst>
            <pc:docMk/>
            <pc:sldMk cId="2395814003" sldId="2593"/>
            <ac:spMk id="2" creationId="{73220638-C94E-09A1-A125-27B6E9EA2614}"/>
          </ac:spMkLst>
        </pc:spChg>
      </pc:sldChg>
      <pc:sldChg chg="addSp modSp">
        <pc:chgData name="Kampl Maximilian" userId="S::201wita27@o365.htl-leoben.at::4918dfd5-1387-4640-93ab-d05016201330" providerId="AD" clId="Web-{877E458E-2830-48BE-861D-71F57C303B75}" dt="2024-06-20T16:47:23.228" v="15" actId="1076"/>
        <pc:sldMkLst>
          <pc:docMk/>
          <pc:sldMk cId="1061074841" sldId="2596"/>
        </pc:sldMkLst>
        <pc:spChg chg="add mod">
          <ac:chgData name="Kampl Maximilian" userId="S::201wita27@o365.htl-leoben.at::4918dfd5-1387-4640-93ab-d05016201330" providerId="AD" clId="Web-{877E458E-2830-48BE-861D-71F57C303B75}" dt="2024-06-20T16:47:23.228" v="15" actId="1076"/>
          <ac:spMkLst>
            <pc:docMk/>
            <pc:sldMk cId="1061074841" sldId="2596"/>
            <ac:spMk id="2" creationId="{548018E2-51E9-7B56-D95A-411BB36F543B}"/>
          </ac:spMkLst>
        </pc:spChg>
      </pc:sldChg>
    </pc:docChg>
  </pc:docChgLst>
  <pc:docChgLst>
    <pc:chgData name="Kampl Maximilian" userId="4918dfd5-1387-4640-93ab-d05016201330" providerId="ADAL" clId="{471A55EF-552C-4C56-9006-996C359C77F2}"/>
    <pc:docChg chg="modSld">
      <pc:chgData name="Kampl Maximilian" userId="4918dfd5-1387-4640-93ab-d05016201330" providerId="ADAL" clId="{471A55EF-552C-4C56-9006-996C359C77F2}" dt="2024-06-20T17:15:30.910" v="101" actId="403"/>
      <pc:docMkLst>
        <pc:docMk/>
      </pc:docMkLst>
      <pc:sldChg chg="modSp mod">
        <pc:chgData name="Kampl Maximilian" userId="4918dfd5-1387-4640-93ab-d05016201330" providerId="ADAL" clId="{471A55EF-552C-4C56-9006-996C359C77F2}" dt="2024-06-20T17:07:39.351" v="98" actId="20577"/>
        <pc:sldMkLst>
          <pc:docMk/>
          <pc:sldMk cId="2929837528" sldId="2584"/>
        </pc:sldMkLst>
        <pc:spChg chg="mod">
          <ac:chgData name="Kampl Maximilian" userId="4918dfd5-1387-4640-93ab-d05016201330" providerId="ADAL" clId="{471A55EF-552C-4C56-9006-996C359C77F2}" dt="2024-06-20T17:07:39.351" v="98" actId="20577"/>
          <ac:spMkLst>
            <pc:docMk/>
            <pc:sldMk cId="2929837528" sldId="2584"/>
            <ac:spMk id="3" creationId="{A228378C-21E0-453B-B255-71BAC911E6C0}"/>
          </ac:spMkLst>
        </pc:spChg>
      </pc:sldChg>
      <pc:sldChg chg="modSp mod">
        <pc:chgData name="Kampl Maximilian" userId="4918dfd5-1387-4640-93ab-d05016201330" providerId="ADAL" clId="{471A55EF-552C-4C56-9006-996C359C77F2}" dt="2024-06-20T17:12:45.766" v="100"/>
        <pc:sldMkLst>
          <pc:docMk/>
          <pc:sldMk cId="148161461" sldId="2591"/>
        </pc:sldMkLst>
        <pc:spChg chg="mod">
          <ac:chgData name="Kampl Maximilian" userId="4918dfd5-1387-4640-93ab-d05016201330" providerId="ADAL" clId="{471A55EF-552C-4C56-9006-996C359C77F2}" dt="2024-06-20T17:12:45.766" v="100"/>
          <ac:spMkLst>
            <pc:docMk/>
            <pc:sldMk cId="148161461" sldId="2591"/>
            <ac:spMk id="3" creationId="{024F27B7-30D2-20B0-4444-C74E11AB2A8E}"/>
          </ac:spMkLst>
        </pc:spChg>
      </pc:sldChg>
      <pc:sldChg chg="modAnim">
        <pc:chgData name="Kampl Maximilian" userId="4918dfd5-1387-4640-93ab-d05016201330" providerId="ADAL" clId="{471A55EF-552C-4C56-9006-996C359C77F2}" dt="2024-06-20T17:03:14.353" v="96"/>
        <pc:sldMkLst>
          <pc:docMk/>
          <pc:sldMk cId="2395814003" sldId="2593"/>
        </pc:sldMkLst>
      </pc:sldChg>
      <pc:sldChg chg="modSp mod">
        <pc:chgData name="Kampl Maximilian" userId="4918dfd5-1387-4640-93ab-d05016201330" providerId="ADAL" clId="{471A55EF-552C-4C56-9006-996C359C77F2}" dt="2024-06-20T17:15:30.910" v="101" actId="403"/>
        <pc:sldMkLst>
          <pc:docMk/>
          <pc:sldMk cId="1531555268" sldId="2598"/>
        </pc:sldMkLst>
        <pc:spChg chg="mod">
          <ac:chgData name="Kampl Maximilian" userId="4918dfd5-1387-4640-93ab-d05016201330" providerId="ADAL" clId="{471A55EF-552C-4C56-9006-996C359C77F2}" dt="2024-06-20T17:15:30.910" v="101" actId="403"/>
          <ac:spMkLst>
            <pc:docMk/>
            <pc:sldMk cId="1531555268" sldId="2598"/>
            <ac:spMk id="11" creationId="{294659C0-537B-4E41-1DDA-E4A6658C91C4}"/>
          </ac:spMkLst>
        </pc:spChg>
      </pc:sldChg>
      <pc:sldChg chg="modSp mod">
        <pc:chgData name="Kampl Maximilian" userId="4918dfd5-1387-4640-93ab-d05016201330" providerId="ADAL" clId="{471A55EF-552C-4C56-9006-996C359C77F2}" dt="2024-06-20T16:50:52.480" v="8" actId="20577"/>
        <pc:sldMkLst>
          <pc:docMk/>
          <pc:sldMk cId="3563135345" sldId="2599"/>
        </pc:sldMkLst>
        <pc:spChg chg="mod">
          <ac:chgData name="Kampl Maximilian" userId="4918dfd5-1387-4640-93ab-d05016201330" providerId="ADAL" clId="{471A55EF-552C-4C56-9006-996C359C77F2}" dt="2024-06-20T16:50:52.480" v="8" actId="20577"/>
          <ac:spMkLst>
            <pc:docMk/>
            <pc:sldMk cId="3563135345" sldId="2599"/>
            <ac:spMk id="3" creationId="{A1E194B9-AB3E-DD46-627F-B7836C81E6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20.10.2024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20.10.2024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23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15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85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4314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3324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0532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</a:p>
          <a:p>
            <a:r>
              <a:rPr lang="en-GB" dirty="0"/>
              <a:t>8</a:t>
            </a:r>
          </a:p>
          <a:p>
            <a:r>
              <a:rPr lang="en-GB" dirty="0"/>
              <a:t>9</a:t>
            </a:r>
          </a:p>
          <a:p>
            <a:r>
              <a:rPr lang="en-GB" dirty="0"/>
              <a:t>12</a:t>
            </a:r>
          </a:p>
          <a:p>
            <a:r>
              <a:rPr lang="en-GB" dirty="0"/>
              <a:t>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040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8597ED-9065-5D09-AC6A-99C18FACB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463" y="1748436"/>
            <a:ext cx="699661" cy="503414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20.10.2024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09A13F7-1B40-44C3-A85B-099760F609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7408" y="260648"/>
            <a:ext cx="641722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9BFD04A-F08C-614C-0399-23A020174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20.10.2024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EAD9D94-C426-47EB-AAB7-45A933A82B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A87CC69-4D37-CB93-ED08-F76FC0762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20.10.2024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F7F529DC-F329-4803-9417-F73C6EB664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10427D4-9A4A-741D-9F50-8D02AA1533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20.10.2024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F6DD4E8E-8063-4486-9BB4-F573C25F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D3EE-23A3-40C2-AAE3-0430D418E6CE}" type="datetime1">
              <a:rPr lang="de-AT" smtClean="0"/>
              <a:t>20.10.2024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219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F795-10B4-41AA-AEDE-F815B308DCDB}" type="datetime1">
              <a:rPr lang="de-AT" smtClean="0"/>
              <a:t>20.10.2024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41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20.10.2024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8" r:id="rId5"/>
    <p:sldLayoutId id="2147483659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ineinsight.com/maritime-law/damaged-shipping-containers-causes-and-types/#:~:text=It%20is%20estimated%20that%20much,lost%20at%20sea%20each%20year." TargetMode="External"/><Relationship Id="rId2" Type="http://schemas.openxmlformats.org/officeDocument/2006/relationships/hyperlink" Target="https://www.worldshipping.org/news/world-shipping-council-releases-containers-lost-at-sea-report-2023-update#:~:text=The%20WSC%20Containers%20Lost%20at,at%20more%20than%20%247%20trill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olza.com/p/thermo-container/expor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1721394" y="2007271"/>
            <a:ext cx="9366887" cy="754631"/>
          </a:xfrm>
          <a:prstGeom prst="rect">
            <a:avLst/>
          </a:prstGeom>
        </p:spPr>
        <p:txBody>
          <a:bodyPr/>
          <a:lstStyle/>
          <a:p>
            <a:r>
              <a:rPr lang="de-AT" sz="3200" b="1" dirty="0">
                <a:solidFill>
                  <a:srgbClr val="9BBB59"/>
                </a:solidFill>
              </a:rPr>
              <a:t>Container-Tracking &amp; Umweltdatenerfassung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 dirty="0"/>
              <a:t>Luca A. Gekle, Maximilian S. Kampl, Marko D. Schrempf 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fld id="{8EA2BAE2-6757-47A9-8E17-82B3704991C6}" type="datetime4">
              <a:rPr lang="de-AT" smtClean="0"/>
              <a:t>20. Oktober 2024</a:t>
            </a:fld>
            <a:endParaRPr lang="de-AT" dirty="0"/>
          </a:p>
        </p:txBody>
      </p:sp>
      <p:sp>
        <p:nvSpPr>
          <p:cNvPr id="5" name="Text Box 1030">
            <a:extLst>
              <a:ext uri="{FF2B5EF4-FFF2-40B4-BE49-F238E27FC236}">
                <a16:creationId xmlns:a16="http://schemas.microsoft.com/office/drawing/2014/main" id="{549EEA25-235A-4DB2-B18D-8226E1B7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/>
              <a:t>DI (FH) Günther Hutter, </a:t>
            </a:r>
            <a:r>
              <a:rPr lang="de-DE" err="1"/>
              <a:t>MSc</a:t>
            </a:r>
            <a:r>
              <a:rPr lang="de-DE"/>
              <a:t>.</a:t>
            </a:r>
            <a:r>
              <a:rPr lang="de-AT"/>
              <a:t> </a:t>
            </a:r>
            <a:br>
              <a:rPr lang="de-AT"/>
            </a:br>
            <a:r>
              <a:rPr lang="de-AT"/>
              <a:t>DI Dr. Georg Judmaier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0CE138CF-753E-4573-B47E-8055A445E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/>
              <a:t>HTL Leoben</a:t>
            </a:r>
          </a:p>
        </p:txBody>
      </p:sp>
      <p:pic>
        <p:nvPicPr>
          <p:cNvPr id="3" name="Grafik 2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28724446-B8DE-5393-0578-31426B976E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0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sz="180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10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733" t="12999" r="61013" b="-2628"/>
          <a:stretch/>
        </p:blipFill>
        <p:spPr>
          <a:xfrm>
            <a:off x="-65238" y="236259"/>
            <a:ext cx="12257237" cy="621558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7C3085A-533C-DB90-AD2E-7651C3651DE6}"/>
              </a:ext>
            </a:extLst>
          </p:cNvPr>
          <p:cNvSpPr txBox="1"/>
          <p:nvPr/>
        </p:nvSpPr>
        <p:spPr>
          <a:xfrm>
            <a:off x="4054365" y="4792431"/>
            <a:ext cx="6195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b="1" u="sng" dirty="0">
                <a:solidFill>
                  <a:schemeClr val="bg1"/>
                </a:solidFill>
              </a:rPr>
              <a:t>Marko D. Schrempf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2D5336-A687-27D1-A333-56AA233821B3}"/>
              </a:ext>
            </a:extLst>
          </p:cNvPr>
          <p:cNvSpPr txBox="1"/>
          <p:nvPr/>
        </p:nvSpPr>
        <p:spPr>
          <a:xfrm>
            <a:off x="3964152" y="3143998"/>
            <a:ext cx="1726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Datenbanken</a:t>
            </a:r>
            <a:endParaRPr lang="en-US" u="sng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2169B9D-39DF-FE69-ACB0-EFC861E9739F}"/>
              </a:ext>
            </a:extLst>
          </p:cNvPr>
          <p:cNvSpPr txBox="1"/>
          <p:nvPr/>
        </p:nvSpPr>
        <p:spPr>
          <a:xfrm>
            <a:off x="2180523" y="2729797"/>
            <a:ext cx="1397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Server</a:t>
            </a:r>
            <a:endParaRPr lang="en-US" u="sng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88CAA3-9209-69FD-59D9-09A5DC3D4208}"/>
              </a:ext>
            </a:extLst>
          </p:cNvPr>
          <p:cNvSpPr txBox="1"/>
          <p:nvPr/>
        </p:nvSpPr>
        <p:spPr>
          <a:xfrm>
            <a:off x="1067851" y="2324903"/>
            <a:ext cx="743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REST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3" name="Grafik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676A8B8-023B-B506-DDAB-BE98F12AD7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89" y="2056854"/>
            <a:ext cx="1971959" cy="197195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A819621-8BF1-591F-8B76-4EBCE52388A8}"/>
              </a:ext>
            </a:extLst>
          </p:cNvPr>
          <p:cNvSpPr/>
          <p:nvPr/>
        </p:nvSpPr>
        <p:spPr>
          <a:xfrm>
            <a:off x="-65238" y="4111321"/>
            <a:ext cx="1133089" cy="268309"/>
          </a:xfrm>
          <a:prstGeom prst="rect">
            <a:avLst/>
          </a:prstGeom>
          <a:gradFill flip="none" rotWithShape="1">
            <a:gsLst>
              <a:gs pos="0">
                <a:srgbClr val="0F0E0E"/>
              </a:gs>
              <a:gs pos="99000">
                <a:srgbClr val="05050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Literatur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 API Design </a:t>
            </a:r>
            <a:r>
              <a:rPr lang="de-DE" dirty="0" err="1"/>
              <a:t>Rulebook</a:t>
            </a:r>
            <a:endParaRPr lang="de-DE" dirty="0"/>
          </a:p>
          <a:p>
            <a:r>
              <a:rPr lang="de-DE" dirty="0"/>
              <a:t>Programming-ESP32-with-Arduino-IDE</a:t>
            </a:r>
          </a:p>
          <a:p>
            <a:r>
              <a:rPr lang="de-DE" dirty="0" err="1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ChatGPT</a:t>
            </a:r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-Abfragen</a:t>
            </a:r>
          </a:p>
          <a:p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Datenblätter: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Esp32, Arduino Nano, Raspberry Zero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BME280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GY-NEO6MV2</a:t>
            </a:r>
          </a:p>
          <a:p>
            <a:pPr lvl="1"/>
            <a:endParaRPr lang="de-AT" dirty="0">
              <a:solidFill>
                <a:srgbClr val="002021"/>
              </a:solidFill>
              <a:highlight>
                <a:srgbClr val="FFFFFF"/>
              </a:highlight>
              <a:latin typeface="Google San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837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200" dirty="0"/>
              <a:t>2024-02-23: Genehmigung der DA</a:t>
            </a:r>
          </a:p>
          <a:p>
            <a:pPr lvl="1"/>
            <a:r>
              <a:rPr lang="de-DE" sz="2800" dirty="0"/>
              <a:t>Einreichen des Antrags durch die Schüler</a:t>
            </a:r>
          </a:p>
          <a:p>
            <a:pPr lvl="1"/>
            <a:r>
              <a:rPr lang="de-DE" sz="2800" dirty="0"/>
              <a:t>DA Dokumentation wurde ausgefüllt und unterschrieben</a:t>
            </a:r>
          </a:p>
          <a:p>
            <a:r>
              <a:rPr lang="de-DE" sz="3200" dirty="0"/>
              <a:t>2024-05-09: Projektplan Grobentwurf fertig</a:t>
            </a:r>
          </a:p>
          <a:p>
            <a:pPr lvl="1"/>
            <a:r>
              <a:rPr lang="de-DE" sz="2800" dirty="0"/>
              <a:t>Zielsetzung ausgefüllt</a:t>
            </a:r>
          </a:p>
          <a:p>
            <a:pPr lvl="1"/>
            <a:r>
              <a:rPr lang="de-DE" sz="2800" dirty="0"/>
              <a:t>Projektplan ausgefüllt</a:t>
            </a:r>
          </a:p>
          <a:p>
            <a:r>
              <a:rPr lang="de-DE" sz="3200" dirty="0"/>
              <a:t>2024-06-01: Hardware Komponenten Recherche fertig</a:t>
            </a:r>
          </a:p>
          <a:p>
            <a:pPr lvl="1"/>
            <a:r>
              <a:rPr lang="de-DE" sz="2800" dirty="0"/>
              <a:t>Bestimmung der Komponenten</a:t>
            </a:r>
          </a:p>
          <a:p>
            <a:pPr lvl="1"/>
            <a:r>
              <a:rPr lang="de-DE" sz="2800" dirty="0"/>
              <a:t>Preisrechnung</a:t>
            </a:r>
          </a:p>
          <a:p>
            <a:pPr lvl="1"/>
            <a:r>
              <a:rPr lang="de-DE" sz="2800" dirty="0"/>
              <a:t>Terminrechnung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70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2024-06-17: Datenbanken fertig</a:t>
            </a:r>
            <a:endParaRPr lang="en-GB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624"/>
              </a:spcBef>
              <a:buSzPts val="2600"/>
            </a:pPr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Allgemeine Container Informationen</a:t>
            </a:r>
            <a:endParaRPr lang="en-GB" sz="2800" dirty="0">
              <a:effectLst/>
            </a:endParaRPr>
          </a:p>
          <a:p>
            <a:pPr lvl="1"/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Sensor Daten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2024-06-24: Erstpräsentation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pPr lvl="1"/>
            <a:r>
              <a:rPr lang="de-DE" sz="2800" dirty="0"/>
              <a:t>Gantt-Diagramm erstellen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2024-07-04: Fertige Server Architektur</a:t>
            </a:r>
          </a:p>
          <a:p>
            <a:pPr lvl="1"/>
            <a:r>
              <a:rPr lang="de-DE" sz="2800" dirty="0"/>
              <a:t>Server ist einsatzfähig</a:t>
            </a:r>
          </a:p>
          <a:p>
            <a:pPr lvl="1"/>
            <a:r>
              <a:rPr lang="de-DE" sz="2800" dirty="0"/>
              <a:t>REST-Schnittstelle</a:t>
            </a:r>
          </a:p>
          <a:p>
            <a:pPr lvl="1"/>
            <a:r>
              <a:rPr lang="de-DE" sz="2800" dirty="0"/>
              <a:t>Zugriff kann von überall gestattet werden</a:t>
            </a:r>
          </a:p>
          <a:p>
            <a:pPr marL="740664" indent="-283464" algn="l" rtl="0" eaLnBrk="1" latinLnBrk="0" hangingPunct="1">
              <a:spcBef>
                <a:spcPts val="528"/>
              </a:spcBef>
              <a:spcAft>
                <a:spcPts val="0"/>
              </a:spcAft>
            </a:pPr>
            <a:endParaRPr lang="en-GB" dirty="0">
              <a:effectLst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1373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8781"/>
            <a:ext cx="10972800" cy="5073427"/>
          </a:xfrm>
        </p:spPr>
        <p:txBody>
          <a:bodyPr>
            <a:normAutofit/>
          </a:bodyPr>
          <a:lstStyle/>
          <a:p>
            <a:r>
              <a:rPr lang="de-DE" sz="3200" dirty="0"/>
              <a:t>2024-09-04: Prototyp ist funktionell</a:t>
            </a:r>
          </a:p>
          <a:p>
            <a:pPr lvl="1"/>
            <a:r>
              <a:rPr lang="de-DE" sz="2800" dirty="0"/>
              <a:t>Hardware Komponenten gekauft und geliefert</a:t>
            </a:r>
          </a:p>
          <a:p>
            <a:pPr lvl="1"/>
            <a:r>
              <a:rPr lang="de-DE" sz="2800" dirty="0"/>
              <a:t>Löten der Komponenten</a:t>
            </a:r>
          </a:p>
          <a:p>
            <a:pPr lvl="1"/>
            <a:r>
              <a:rPr lang="de-DE" sz="2800" dirty="0"/>
              <a:t>Datenübertragung mittels MQTT</a:t>
            </a:r>
          </a:p>
          <a:p>
            <a:r>
              <a:rPr lang="de-DE" sz="3200" dirty="0"/>
              <a:t>2024-10-23: Zweitpräsentation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r>
              <a:rPr lang="de-DE" sz="3200" dirty="0"/>
              <a:t>2024-11-03: Positionsalgorithmus funktionell</a:t>
            </a:r>
          </a:p>
          <a:p>
            <a:pPr lvl="1"/>
            <a:r>
              <a:rPr lang="de-DE" sz="2800" dirty="0"/>
              <a:t>Ungefähre Position des Containers</a:t>
            </a:r>
          </a:p>
          <a:p>
            <a:pPr lvl="1"/>
            <a:r>
              <a:rPr lang="de-DE" sz="2800" dirty="0"/>
              <a:t>Entfernung zu benachbarten Containern ermitteln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80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- Meilensteine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6218"/>
            <a:ext cx="10972800" cy="5652697"/>
          </a:xfrm>
        </p:spPr>
        <p:txBody>
          <a:bodyPr>
            <a:normAutofit/>
          </a:bodyPr>
          <a:lstStyle/>
          <a:p>
            <a:r>
              <a:rPr lang="de-DE" sz="3200" dirty="0"/>
              <a:t>2024-11-30: (</a:t>
            </a:r>
            <a:r>
              <a:rPr lang="de-DE" sz="3200" dirty="0" err="1"/>
              <a:t>Directed</a:t>
            </a:r>
            <a:r>
              <a:rPr lang="de-DE" sz="3200" dirty="0"/>
              <a:t> </a:t>
            </a:r>
            <a:r>
              <a:rPr lang="de-DE" sz="3200" dirty="0" err="1"/>
              <a:t>Draggable</a:t>
            </a:r>
            <a:r>
              <a:rPr lang="de-DE" sz="3200" dirty="0"/>
              <a:t>) Graph Visualisierung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Container Entfernungen zu anderen visualisieren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Bewegbare Knoten</a:t>
            </a:r>
          </a:p>
          <a:p>
            <a:r>
              <a:rPr lang="de-DE" sz="3200" dirty="0"/>
              <a:t>2025-01-31: Webanwendung funktionell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Datenabfrage möglich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Ansprechende GUI</a:t>
            </a:r>
          </a:p>
          <a:p>
            <a:r>
              <a:rPr lang="de-DE" sz="3200" dirty="0"/>
              <a:t>2025-03-07: Finale Abgabe der 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Korrektur gelesen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Alle drei Subthemen fertig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 eingereicht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9325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9B119-30DA-D2F0-910C-2E963430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Meilensteine Gantt-Diagramm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7E9FA4-3B81-7798-3F86-7DE52E93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038E27-DEEC-7AFD-5AA2-2E4F9F36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16</a:t>
            </a:fld>
            <a:endParaRPr lang="de-AT"/>
          </a:p>
        </p:txBody>
      </p:sp>
      <p:pic>
        <p:nvPicPr>
          <p:cNvPr id="13" name="Inhaltsplatzhalter 12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51ED9C1D-0E0F-1938-08D9-F34BB244C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96268"/>
            <a:ext cx="10972800" cy="4986139"/>
          </a:xfrm>
        </p:spPr>
      </p:pic>
    </p:spTree>
    <p:extLst>
      <p:ext uri="{BB962C8B-B14F-4D97-AF65-F5344CB8AC3E}">
        <p14:creationId xmlns:p14="http://schemas.microsoft.com/office/powerpoint/2010/main" val="244562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</a:t>
            </a:r>
            <a:r>
              <a:rPr lang="de-AT"/>
              <a:t>Kostenabschätzung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48" y="1057699"/>
            <a:ext cx="10972800" cy="5073427"/>
          </a:xfrm>
        </p:spPr>
        <p:txBody>
          <a:bodyPr/>
          <a:lstStyle/>
          <a:p>
            <a:r>
              <a:rPr lang="de-AT" dirty="0"/>
              <a:t>Gehalt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IN-Web-Pro"/>
              </a:rPr>
              <a:t>€ 2.192,25 pro Person</a:t>
            </a:r>
            <a:endParaRPr lang="de-AT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DIN-Web-Pro"/>
            </a:endParaRP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€ 6.576,75 insgesamt</a:t>
            </a:r>
          </a:p>
          <a:p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Hardware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€ 13,74 pro Person 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€ 41,21 insgesamt</a:t>
            </a:r>
          </a:p>
          <a:p>
            <a:pPr marL="457200" lvl="1" indent="0">
              <a:buNone/>
            </a:pPr>
            <a:endParaRPr lang="de-AT" dirty="0">
              <a:solidFill>
                <a:srgbClr val="000000"/>
              </a:solidFill>
              <a:highlight>
                <a:srgbClr val="FFFFFF"/>
              </a:highlight>
              <a:latin typeface="DIN-Web-Pro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796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18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0B0DDF-6C21-FE6A-55EC-2C986A8C1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9"/>
          <a:stretch/>
        </p:blipFill>
        <p:spPr>
          <a:xfrm>
            <a:off x="668594" y="993057"/>
            <a:ext cx="11307904" cy="52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32958-F680-A24A-59E2-366E54AE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3224FF-609B-7B4D-F203-682916FB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86C6E-ADF3-97AC-FA73-AFDB5F92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19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8456ED-308B-B9D8-94D5-8A00BBAA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97" y="1065552"/>
            <a:ext cx="6642806" cy="51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E865A-CD1F-7E82-F37A-F92D30B0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194B9-AB3E-DD46-627F-B7836C81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Insgesamt werden 250 Millionen Container jährlich weltweit transportiert </a:t>
            </a:r>
            <a:r>
              <a:rPr lang="de-DE" sz="1600" dirty="0">
                <a:hlinkClick r:id="rId2"/>
              </a:rPr>
              <a:t>[1]</a:t>
            </a:r>
            <a:endParaRPr lang="de-DE" sz="1600" dirty="0"/>
          </a:p>
          <a:p>
            <a:pPr lvl="1"/>
            <a:r>
              <a:rPr lang="de-DE" dirty="0"/>
              <a:t>2500 Container werden beschädigt</a:t>
            </a:r>
            <a:r>
              <a:rPr lang="de-DE" sz="1600" dirty="0"/>
              <a:t> </a:t>
            </a:r>
            <a:r>
              <a:rPr lang="en-US" sz="1600" dirty="0">
                <a:hlinkClick r:id="rId3"/>
              </a:rPr>
              <a:t>[2]</a:t>
            </a:r>
            <a:endParaRPr lang="de-DE" sz="1600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1566 </a:t>
            </a:r>
            <a:r>
              <a:rPr lang="en-US" dirty="0" err="1">
                <a:cs typeface="Calibri"/>
              </a:rPr>
              <a:t>gehen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verloren</a:t>
            </a:r>
            <a:r>
              <a:rPr lang="en-US" dirty="0">
                <a:cs typeface="Calibri"/>
              </a:rPr>
              <a:t> </a:t>
            </a:r>
            <a:r>
              <a:rPr lang="de-DE" sz="1600" dirty="0">
                <a:cs typeface="Calibri"/>
                <a:hlinkClick r:id="rId2"/>
              </a:rPr>
              <a:t>[1]</a:t>
            </a:r>
            <a:endParaRPr lang="de-DE" dirty="0"/>
          </a:p>
          <a:p>
            <a:pPr lvl="1"/>
            <a:r>
              <a:rPr lang="en-US" dirty="0"/>
              <a:t>25%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de-DE" dirty="0"/>
              <a:t>Temperatur</a:t>
            </a:r>
            <a:r>
              <a:rPr lang="en-US" dirty="0" err="1"/>
              <a:t>gesteuert</a:t>
            </a:r>
            <a:r>
              <a:rPr lang="en-US" dirty="0"/>
              <a:t> </a:t>
            </a:r>
            <a:r>
              <a:rPr lang="en-US" sz="1600" dirty="0">
                <a:hlinkClick r:id="rId4"/>
              </a:rPr>
              <a:t>[3]</a:t>
            </a:r>
            <a:endParaRPr lang="en-US" sz="1600" dirty="0">
              <a:cs typeface="Calibri"/>
            </a:endParaRPr>
          </a:p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 es </a:t>
            </a:r>
            <a:r>
              <a:rPr lang="en-US" dirty="0" err="1"/>
              <a:t>Kunden</a:t>
            </a:r>
            <a:r>
              <a:rPr lang="en-US" dirty="0"/>
              <a:t> </a:t>
            </a:r>
            <a:r>
              <a:rPr lang="en-US" dirty="0" err="1"/>
              <a:t>ermöglichen</a:t>
            </a:r>
            <a:r>
              <a:rPr lang="en-US" dirty="0"/>
              <a:t> auf </a:t>
            </a:r>
            <a:r>
              <a:rPr lang="en-US" dirty="0" err="1"/>
              <a:t>Extremfälle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reagieren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C01B4F-0F70-CF7B-89F5-E2F7614C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13CE34-3BAE-2923-74DC-FC3ED524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13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05578-676D-FCCF-F067-38289B99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Struktur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FE89A80-B440-BF16-0152-F50CC3E17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3760" y="1095711"/>
            <a:ext cx="7844479" cy="507365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E335B-B2E2-9F37-0D30-DC400832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05ED6E-17E1-8489-2A55-B1355FDF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43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Fortschritt - </a:t>
            </a:r>
            <a:r>
              <a:rPr lang="de-AT" dirty="0" err="1"/>
              <a:t>Gekle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Website-Layout</a:t>
            </a:r>
          </a:p>
          <a:p>
            <a:r>
              <a:rPr lang="de-DE" dirty="0"/>
              <a:t>Simulation</a:t>
            </a:r>
          </a:p>
          <a:p>
            <a:r>
              <a:rPr lang="de-DE" dirty="0" err="1"/>
              <a:t>Directed</a:t>
            </a:r>
            <a:r>
              <a:rPr lang="de-DE" dirty="0"/>
              <a:t>-</a:t>
            </a:r>
            <a:r>
              <a:rPr lang="de-DE" dirty="0" err="1"/>
              <a:t>Dragable</a:t>
            </a:r>
            <a:r>
              <a:rPr lang="de-DE" dirty="0"/>
              <a:t>-Graph</a:t>
            </a:r>
          </a:p>
          <a:p>
            <a:r>
              <a:rPr lang="de-DE" dirty="0"/>
              <a:t>Positionierungsalgorithmus</a:t>
            </a:r>
          </a:p>
          <a:p>
            <a:r>
              <a:rPr lang="de-DE" dirty="0"/>
              <a:t>Erstes Website Design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21</a:t>
            </a:fld>
            <a:endParaRPr lang="de-AT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717D544-01A3-046C-A61C-C7EA40717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28" y="1437554"/>
            <a:ext cx="6399211" cy="369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FC2D77A-3433-E2FB-4E43-D0800364C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47" t="55214" r="67967" b="8777"/>
          <a:stretch/>
        </p:blipFill>
        <p:spPr bwMode="auto">
          <a:xfrm>
            <a:off x="6096000" y="3418353"/>
            <a:ext cx="1691149" cy="191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09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Fortschritt - Kampl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Hardware Recherche</a:t>
            </a:r>
          </a:p>
          <a:p>
            <a:r>
              <a:rPr lang="de-DE" dirty="0"/>
              <a:t>Löten</a:t>
            </a:r>
          </a:p>
          <a:p>
            <a:r>
              <a:rPr lang="de-DE" dirty="0"/>
              <a:t>Datenerfassung / -übertragung</a:t>
            </a:r>
          </a:p>
          <a:p>
            <a:r>
              <a:rPr lang="de-DE" dirty="0"/>
              <a:t>ArduinoIDE --&gt; PlatformIO</a:t>
            </a:r>
          </a:p>
          <a:p>
            <a:r>
              <a:rPr lang="de-DE" dirty="0"/>
              <a:t>Mesh-Netzwerk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22</a:t>
            </a:fld>
            <a:endParaRPr lang="de-AT"/>
          </a:p>
        </p:txBody>
      </p:sp>
      <p:pic>
        <p:nvPicPr>
          <p:cNvPr id="8" name="Grafik 7" descr="Ein Bild, das Elektrisches Bauelement, Elektronisches Bauteil, Elektronik, passives Bauelement enthält.&#10;&#10;Automatisch generierte Beschreibung">
            <a:extLst>
              <a:ext uri="{FF2B5EF4-FFF2-40B4-BE49-F238E27FC236}">
                <a16:creationId xmlns:a16="http://schemas.microsoft.com/office/drawing/2014/main" id="{9CB9F298-EBC3-3EAD-641E-F126434862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9" t="22905" r="19055" b="19358"/>
          <a:stretch/>
        </p:blipFill>
        <p:spPr>
          <a:xfrm>
            <a:off x="5662374" y="1349477"/>
            <a:ext cx="6150451" cy="41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20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Fortschritt - Schrempf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Datenbanken</a:t>
            </a:r>
          </a:p>
          <a:p>
            <a:r>
              <a:rPr lang="de-AT" dirty="0"/>
              <a:t>REST-Schnittstelle</a:t>
            </a:r>
          </a:p>
          <a:p>
            <a:r>
              <a:rPr lang="de-AT" dirty="0"/>
              <a:t>Authentifizierungsserver</a:t>
            </a:r>
          </a:p>
          <a:p>
            <a:r>
              <a:rPr lang="de-AT" dirty="0"/>
              <a:t>Datenvisualisierung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23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4A3553-9AFB-3424-3832-8327FE17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313"/>
          <a:stretch/>
        </p:blipFill>
        <p:spPr>
          <a:xfrm>
            <a:off x="4760110" y="1289050"/>
            <a:ext cx="6822290" cy="451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61FA0-08C4-81DD-FFF1-438E05BA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SDGs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F5223E-8ED4-4C95-5CDA-F14BDC1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4E3D3B-E2A9-622A-9A79-9DA0E88A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24</a:t>
            </a:fld>
            <a:endParaRPr lang="de-AT"/>
          </a:p>
        </p:txBody>
      </p:sp>
      <p:pic>
        <p:nvPicPr>
          <p:cNvPr id="7" name="Grafik 6" descr="Ein Bild, das Text, Schrift, Grün, Grafiken enthält.&#10;&#10;Automatisch generierte Beschreibung">
            <a:extLst>
              <a:ext uri="{FF2B5EF4-FFF2-40B4-BE49-F238E27FC236}">
                <a16:creationId xmlns:a16="http://schemas.microsoft.com/office/drawing/2014/main" id="{BB3329D1-48C7-94F5-D68C-8796277FBD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046" y="1141214"/>
            <a:ext cx="2354461" cy="2354461"/>
          </a:xfrm>
          <a:prstGeom prst="rect">
            <a:avLst/>
          </a:prstGeom>
        </p:spPr>
      </p:pic>
      <p:pic>
        <p:nvPicPr>
          <p:cNvPr id="10" name="Grafik 9" descr="Ein Bild, das Text, Schrift, Grafiken, Logo enthält.&#10;&#10;Automatisch generierte Beschreibung">
            <a:extLst>
              <a:ext uri="{FF2B5EF4-FFF2-40B4-BE49-F238E27FC236}">
                <a16:creationId xmlns:a16="http://schemas.microsoft.com/office/drawing/2014/main" id="{D5DB498B-8B11-E80E-56FC-E602297D0C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564" y="1141214"/>
            <a:ext cx="2354461" cy="2354461"/>
          </a:xfrm>
          <a:prstGeom prst="rect">
            <a:avLst/>
          </a:prstGeom>
        </p:spPr>
      </p:pic>
      <p:pic>
        <p:nvPicPr>
          <p:cNvPr id="12" name="Grafik 11" descr="Ein Bild, das Text, Design, Grafiken, Schrift enthält.&#10;&#10;Automatisch generierte Beschreibung">
            <a:extLst>
              <a:ext uri="{FF2B5EF4-FFF2-40B4-BE49-F238E27FC236}">
                <a16:creationId xmlns:a16="http://schemas.microsoft.com/office/drawing/2014/main" id="{5FC52199-4A3F-3E14-874F-7564EE6BFC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82" y="1141214"/>
            <a:ext cx="2354461" cy="2354461"/>
          </a:xfrm>
          <a:prstGeom prst="rect">
            <a:avLst/>
          </a:prstGeom>
        </p:spPr>
      </p:pic>
      <p:pic>
        <p:nvPicPr>
          <p:cNvPr id="14" name="Grafik 13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F4B79455-BB9C-413C-9CEB-C51B694642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305" y="3724394"/>
            <a:ext cx="2354461" cy="2354461"/>
          </a:xfrm>
          <a:prstGeom prst="rect">
            <a:avLst/>
          </a:prstGeom>
        </p:spPr>
      </p:pic>
      <p:pic>
        <p:nvPicPr>
          <p:cNvPr id="16" name="Grafik 15" descr="Ein Bild, das Text, Logo, Grafiken, Grafikdesign enthält.&#10;&#10;Automatisch generierte Beschreibung">
            <a:extLst>
              <a:ext uri="{FF2B5EF4-FFF2-40B4-BE49-F238E27FC236}">
                <a16:creationId xmlns:a16="http://schemas.microsoft.com/office/drawing/2014/main" id="{4A1CF2A3-C671-DF8D-6D25-6E8CA96ED2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472" y="3725305"/>
            <a:ext cx="2367163" cy="23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94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Partner/Aufgabenstellung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HTL Leoben</a:t>
            </a:r>
          </a:p>
          <a:p>
            <a:r>
              <a:rPr lang="de-AT" dirty="0"/>
              <a:t>Container Tracken</a:t>
            </a:r>
          </a:p>
          <a:p>
            <a:pPr lvl="1"/>
            <a:r>
              <a:rPr lang="de-AT" dirty="0"/>
              <a:t>Prototypen bauen </a:t>
            </a:r>
          </a:p>
          <a:p>
            <a:pPr lvl="1"/>
            <a:r>
              <a:rPr lang="de-AT" dirty="0"/>
              <a:t>Positionierung ermitteln</a:t>
            </a:r>
            <a:endParaRPr lang="de-AT" dirty="0">
              <a:cs typeface="Calibri"/>
            </a:endParaRPr>
          </a:p>
          <a:p>
            <a:r>
              <a:rPr lang="de-AT" dirty="0"/>
              <a:t>Umweltdaten auslesen</a:t>
            </a:r>
          </a:p>
          <a:p>
            <a:pPr lvl="1"/>
            <a:r>
              <a:rPr lang="de-AT" dirty="0"/>
              <a:t>Daten persistieren </a:t>
            </a:r>
            <a:endParaRPr lang="de-AT" dirty="0">
              <a:cs typeface="Calibri"/>
            </a:endParaRPr>
          </a:p>
          <a:p>
            <a:pPr lvl="1"/>
            <a:r>
              <a:rPr lang="de-AT" dirty="0"/>
              <a:t>Daten in Webanwendung anzeigen </a:t>
            </a:r>
            <a:endParaRPr lang="de-AT" dirty="0">
              <a:cs typeface="Calibri"/>
            </a:endParaRP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Verfolgung von Containern während des Überseetransports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GPS-Tracking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Erfassung von Umweltdaten für einen spezifischen Container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Bereitstellung historischer Umweltdaten für spezifische Container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Entwicklung von Hardware Prototypen für einen Proof-</a:t>
            </a:r>
            <a:r>
              <a:rPr lang="de-DE" b="0" i="0" dirty="0" err="1">
                <a:effectLst/>
                <a:latin typeface="+mj-lt"/>
              </a:rPr>
              <a:t>of</a:t>
            </a:r>
            <a:r>
              <a:rPr lang="de-DE" b="0" i="0" dirty="0">
                <a:effectLst/>
                <a:latin typeface="+mj-lt"/>
              </a:rPr>
              <a:t>-Concept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Modernes Userinterface zur Abfrage und Visualisierung der erfassten Daten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040" y="3592391"/>
            <a:ext cx="11151149" cy="2210532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2C02EBB2-2ED8-2B8D-5537-0606910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/>
          <a:lstStyle/>
          <a:p>
            <a:r>
              <a:rPr lang="de-AT"/>
              <a:t>Aufgabenverteilung</a:t>
            </a:r>
          </a:p>
        </p:txBody>
      </p:sp>
      <p:pic>
        <p:nvPicPr>
          <p:cNvPr id="10" name="ship-horn-3">
            <a:hlinkClick r:id="" action="ppaction://media"/>
            <a:extLst>
              <a:ext uri="{FF2B5EF4-FFF2-40B4-BE49-F238E27FC236}">
                <a16:creationId xmlns:a16="http://schemas.microsoft.com/office/drawing/2014/main" id="{456E7DA7-30C4-3257-4A64-2D21CDC8DC94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9695.3974"/>
                  <p14:fade out="5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32372" y="1442830"/>
            <a:ext cx="487363" cy="48736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D5A939A-DEF8-2B3D-EFCE-6916509B6481}"/>
              </a:ext>
            </a:extLst>
          </p:cNvPr>
          <p:cNvSpPr/>
          <p:nvPr/>
        </p:nvSpPr>
        <p:spPr>
          <a:xfrm>
            <a:off x="1142715" y="5087287"/>
            <a:ext cx="704851" cy="113106"/>
          </a:xfrm>
          <a:prstGeom prst="rect">
            <a:avLst/>
          </a:prstGeom>
          <a:gradFill flip="none" rotWithShape="1">
            <a:gsLst>
              <a:gs pos="0">
                <a:srgbClr val="1B1A1A"/>
              </a:gs>
              <a:gs pos="99000">
                <a:srgbClr val="05050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1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4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8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8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6</a:t>
            </a:fld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7915" t="10370"/>
          <a:stretch/>
        </p:blipFill>
        <p:spPr>
          <a:xfrm>
            <a:off x="-4560570" y="4243"/>
            <a:ext cx="16504920" cy="62155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C16E687-6F06-16D0-683A-2FBD79806AA5}"/>
              </a:ext>
            </a:extLst>
          </p:cNvPr>
          <p:cNvSpPr txBox="1"/>
          <p:nvPr/>
        </p:nvSpPr>
        <p:spPr>
          <a:xfrm>
            <a:off x="6696485" y="2858894"/>
            <a:ext cx="2300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 dirty="0">
                <a:solidFill>
                  <a:schemeClr val="bg1"/>
                </a:solidFill>
              </a:rPr>
              <a:t>Graphentheorie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75FD3A-A752-CFC5-0852-D94E43E87EC1}"/>
              </a:ext>
            </a:extLst>
          </p:cNvPr>
          <p:cNvSpPr txBox="1"/>
          <p:nvPr/>
        </p:nvSpPr>
        <p:spPr>
          <a:xfrm>
            <a:off x="3977296" y="4828613"/>
            <a:ext cx="2432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b="1" u="sng" dirty="0">
                <a:solidFill>
                  <a:schemeClr val="bg1"/>
                </a:solidFill>
              </a:rPr>
              <a:t>Luca A. </a:t>
            </a:r>
            <a:r>
              <a:rPr lang="de-AT" sz="2800" b="1" u="sng" dirty="0" err="1">
                <a:solidFill>
                  <a:schemeClr val="bg1"/>
                </a:solidFill>
              </a:rPr>
              <a:t>Gekle</a:t>
            </a:r>
            <a:endParaRPr lang="de-AT" sz="2800" b="1" u="sng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7538C5-7129-F57C-2954-B244E55BC650}"/>
              </a:ext>
            </a:extLst>
          </p:cNvPr>
          <p:cNvSpPr txBox="1"/>
          <p:nvPr/>
        </p:nvSpPr>
        <p:spPr>
          <a:xfrm>
            <a:off x="6656200" y="1929341"/>
            <a:ext cx="2381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 dirty="0">
                <a:solidFill>
                  <a:schemeClr val="bg1"/>
                </a:solidFill>
              </a:rPr>
              <a:t>Webanwendung</a:t>
            </a:r>
            <a:endParaRPr lang="de-AT" sz="1800" u="sng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9A1AF46-E1B1-C0DE-2697-027461477475}"/>
              </a:ext>
            </a:extLst>
          </p:cNvPr>
          <p:cNvSpPr txBox="1"/>
          <p:nvPr/>
        </p:nvSpPr>
        <p:spPr>
          <a:xfrm>
            <a:off x="9577038" y="3989987"/>
            <a:ext cx="2446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Positionsalgorithmus</a:t>
            </a:r>
            <a:endParaRPr lang="en-US" u="sng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589E889-F10D-080F-6F31-8631E207AD13}"/>
              </a:ext>
            </a:extLst>
          </p:cNvPr>
          <p:cNvGrpSpPr/>
          <p:nvPr/>
        </p:nvGrpSpPr>
        <p:grpSpPr>
          <a:xfrm>
            <a:off x="4271217" y="1492711"/>
            <a:ext cx="2432152" cy="2470283"/>
            <a:chOff x="4271217" y="1492711"/>
            <a:chExt cx="2432152" cy="2470283"/>
          </a:xfrm>
        </p:grpSpPr>
        <p:pic>
          <p:nvPicPr>
            <p:cNvPr id="13" name="Grafik 12" descr="Ein Bild, das Grafiken, Kreis, Kunst, Farbigkeit enthält.&#10;&#10;Automatisch generierte Beschreibung">
              <a:extLst>
                <a:ext uri="{FF2B5EF4-FFF2-40B4-BE49-F238E27FC236}">
                  <a16:creationId xmlns:a16="http://schemas.microsoft.com/office/drawing/2014/main" id="{BF9E6DE6-5E10-184D-7FD2-92E58CD5D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776"/>
            <a:stretch/>
          </p:blipFill>
          <p:spPr>
            <a:xfrm>
              <a:off x="4271217" y="1495091"/>
              <a:ext cx="1140769" cy="2467903"/>
            </a:xfrm>
            <a:prstGeom prst="rect">
              <a:avLst/>
            </a:prstGeom>
          </p:spPr>
        </p:pic>
        <p:pic>
          <p:nvPicPr>
            <p:cNvPr id="15" name="Grafik 14" descr="Ein Bild, das Grafiken, Kreis, Kunst, Farbigkeit enthält.&#10;&#10;Automatisch generierte Beschreibung">
              <a:extLst>
                <a:ext uri="{FF2B5EF4-FFF2-40B4-BE49-F238E27FC236}">
                  <a16:creationId xmlns:a16="http://schemas.microsoft.com/office/drawing/2014/main" id="{A825E233-855E-AF1A-34B6-F6E7F7A18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6"/>
            <a:stretch/>
          </p:blipFill>
          <p:spPr>
            <a:xfrm>
              <a:off x="5562600" y="1492711"/>
              <a:ext cx="1140769" cy="2467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58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sz="1800" dirty="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7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24" y="1785166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NodeMCU ESP32 | Joy-IT">
            <a:extLst>
              <a:ext uri="{FF2B5EF4-FFF2-40B4-BE49-F238E27FC236}">
                <a16:creationId xmlns:a16="http://schemas.microsoft.com/office/drawing/2014/main" id="{1D760FF0-D398-D889-5BE3-0519E6234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157" y="1792797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203" t="12999" r="30542" b="-2628"/>
          <a:stretch/>
        </p:blipFill>
        <p:spPr>
          <a:xfrm>
            <a:off x="-24294" y="200887"/>
            <a:ext cx="12257238" cy="621558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744060"/>
            <a:ext cx="3465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b="1" u="sng" dirty="0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107273" y="1817230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Hardware</a:t>
            </a:r>
            <a:endParaRPr lang="en-US" u="sng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44671" y="1872309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Sensorik</a:t>
            </a:r>
            <a:endParaRPr lang="en-US" u="sng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6EA9456-8BBA-55A9-EC46-FB2166AC4C50}"/>
              </a:ext>
            </a:extLst>
          </p:cNvPr>
          <p:cNvSpPr txBox="1"/>
          <p:nvPr/>
        </p:nvSpPr>
        <p:spPr>
          <a:xfrm>
            <a:off x="2771285" y="2298134"/>
            <a:ext cx="152776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Daten-</a:t>
            </a:r>
          </a:p>
          <a:p>
            <a:endParaRPr lang="de-AT" sz="1200" u="sng" dirty="0">
              <a:solidFill>
                <a:schemeClr val="bg1"/>
              </a:solidFill>
            </a:endParaRPr>
          </a:p>
          <a:p>
            <a:r>
              <a:rPr lang="de-AT" sz="2000" u="sng" dirty="0" err="1">
                <a:solidFill>
                  <a:schemeClr val="bg1"/>
                </a:solidFill>
              </a:rPr>
              <a:t>übertragung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0817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sz="1800" dirty="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8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24" y="1785166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NodeMCU ESP32 | Joy-IT">
            <a:extLst>
              <a:ext uri="{FF2B5EF4-FFF2-40B4-BE49-F238E27FC236}">
                <a16:creationId xmlns:a16="http://schemas.microsoft.com/office/drawing/2014/main" id="{1D760FF0-D398-D889-5BE3-0519E6234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157" y="1792797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203" t="12999" r="30542" b="-2628"/>
          <a:stretch/>
        </p:blipFill>
        <p:spPr>
          <a:xfrm>
            <a:off x="-24294" y="200887"/>
            <a:ext cx="12257238" cy="621558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744060"/>
            <a:ext cx="3465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b="1" u="sng" dirty="0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107273" y="1817230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Hardware</a:t>
            </a:r>
            <a:endParaRPr lang="en-US" u="sng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44671" y="1872309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Sensorik</a:t>
            </a:r>
            <a:endParaRPr lang="en-US" u="sng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6EA9456-8BBA-55A9-EC46-FB2166AC4C50}"/>
              </a:ext>
            </a:extLst>
          </p:cNvPr>
          <p:cNvSpPr txBox="1"/>
          <p:nvPr/>
        </p:nvSpPr>
        <p:spPr>
          <a:xfrm>
            <a:off x="2771285" y="2298134"/>
            <a:ext cx="152776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Daten-</a:t>
            </a:r>
          </a:p>
          <a:p>
            <a:endParaRPr lang="de-AT" sz="1200" u="sng" dirty="0">
              <a:solidFill>
                <a:schemeClr val="bg1"/>
              </a:solidFill>
            </a:endParaRPr>
          </a:p>
          <a:p>
            <a:r>
              <a:rPr lang="de-AT" sz="2000" u="sng" dirty="0" err="1">
                <a:solidFill>
                  <a:schemeClr val="bg1"/>
                </a:solidFill>
              </a:rPr>
              <a:t>übertragung</a:t>
            </a:r>
            <a:endParaRPr lang="en-US" u="sng" dirty="0"/>
          </a:p>
        </p:txBody>
      </p:sp>
      <p:pic>
        <p:nvPicPr>
          <p:cNvPr id="8" name="Picture 2" descr="NodeMCU ESP32 | Joy-IT">
            <a:extLst>
              <a:ext uri="{FF2B5EF4-FFF2-40B4-BE49-F238E27FC236}">
                <a16:creationId xmlns:a16="http://schemas.microsoft.com/office/drawing/2014/main" id="{1D760FF0-D398-D889-5BE3-0519E6234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05" y="1785166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91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500">
        <p159:morph option="byObject"/>
      </p:transition>
    </mc:Choice>
    <mc:Fallback xmlns="">
      <p:transition spd="slow" advClick="0" advTm="5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sz="1800" dirty="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9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24" y="1785166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NodeMCU ESP32 | Joy-IT">
            <a:extLst>
              <a:ext uri="{FF2B5EF4-FFF2-40B4-BE49-F238E27FC236}">
                <a16:creationId xmlns:a16="http://schemas.microsoft.com/office/drawing/2014/main" id="{1D760FF0-D398-D889-5BE3-0519E6234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157" y="1792797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203" t="12999" r="30542" b="-2628"/>
          <a:stretch/>
        </p:blipFill>
        <p:spPr>
          <a:xfrm>
            <a:off x="-24294" y="200887"/>
            <a:ext cx="12257238" cy="621558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744060"/>
            <a:ext cx="3465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b="1" u="sng" dirty="0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107273" y="1817230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Hardware</a:t>
            </a:r>
            <a:endParaRPr lang="en-US" u="sng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44671" y="1872309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Sensorik</a:t>
            </a:r>
            <a:endParaRPr lang="en-US" u="sng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6EA9456-8BBA-55A9-EC46-FB2166AC4C50}"/>
              </a:ext>
            </a:extLst>
          </p:cNvPr>
          <p:cNvSpPr txBox="1"/>
          <p:nvPr/>
        </p:nvSpPr>
        <p:spPr>
          <a:xfrm>
            <a:off x="2771285" y="2298134"/>
            <a:ext cx="152776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Daten-</a:t>
            </a:r>
          </a:p>
          <a:p>
            <a:endParaRPr lang="de-AT" sz="1200" u="sng" dirty="0">
              <a:solidFill>
                <a:schemeClr val="bg1"/>
              </a:solidFill>
            </a:endParaRPr>
          </a:p>
          <a:p>
            <a:r>
              <a:rPr lang="de-AT" sz="2000" u="sng" dirty="0" err="1">
                <a:solidFill>
                  <a:schemeClr val="bg1"/>
                </a:solidFill>
              </a:rPr>
              <a:t>übertragung</a:t>
            </a:r>
            <a:endParaRPr lang="en-US" u="sng" dirty="0"/>
          </a:p>
        </p:txBody>
      </p:sp>
      <p:pic>
        <p:nvPicPr>
          <p:cNvPr id="8" name="Picture 2" descr="NodeMCU ESP32 | Joy-IT">
            <a:extLst>
              <a:ext uri="{FF2B5EF4-FFF2-40B4-BE49-F238E27FC236}">
                <a16:creationId xmlns:a16="http://schemas.microsoft.com/office/drawing/2014/main" id="{7F089D39-6A03-EF6E-B437-F074B2A84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957" y="1759602"/>
            <a:ext cx="1969615" cy="196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281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EC342486E2AC5419469D1A36EC3682B" ma:contentTypeVersion="4" ma:contentTypeDescription="Ein neues Dokument erstellen." ma:contentTypeScope="" ma:versionID="3fa14d8831e4b125e814b54aaa4122bb">
  <xsd:schema xmlns:xsd="http://www.w3.org/2001/XMLSchema" xmlns:xs="http://www.w3.org/2001/XMLSchema" xmlns:p="http://schemas.microsoft.com/office/2006/metadata/properties" xmlns:ns2="025117e9-99fa-48ff-aab4-bb37753ec9db" targetNamespace="http://schemas.microsoft.com/office/2006/metadata/properties" ma:root="true" ma:fieldsID="c273f986753a84b21935896d46e76ffa" ns2:_="">
    <xsd:import namespace="025117e9-99fa-48ff-aab4-bb37753ec9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117e9-99fa-48ff-aab4-bb37753ec9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2BE4CD-0DD7-4283-8B22-B94F084D1F44}">
  <ds:schemaRefs>
    <ds:schemaRef ds:uri="025117e9-99fa-48ff-aab4-bb37753ec9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1B09AE3-FA1D-40C8-A6CE-A2D9F55131C8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025117e9-99fa-48ff-aab4-bb37753ec9db"/>
  </ds:schemaRefs>
</ds:datastoreItem>
</file>

<file path=customXml/itemProps3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Microsoft Office PowerPoint</Application>
  <PresentationFormat>Breitbild</PresentationFormat>
  <Paragraphs>202</Paragraphs>
  <Slides>24</Slides>
  <Notes>8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Adobe Gothic Std B</vt:lpstr>
      <vt:lpstr>Arial</vt:lpstr>
      <vt:lpstr>Calibri</vt:lpstr>
      <vt:lpstr>DIN-Web-Pro</vt:lpstr>
      <vt:lpstr>Google Sans</vt:lpstr>
      <vt:lpstr>Larissa</vt:lpstr>
      <vt:lpstr>PowerPoint-Präsentation</vt:lpstr>
      <vt:lpstr>Problem</vt:lpstr>
      <vt:lpstr>Partner/Aufgabenstellung</vt:lpstr>
      <vt:lpstr>Ziele</vt:lpstr>
      <vt:lpstr>Aufgabenverteilung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Literatur</vt:lpstr>
      <vt:lpstr>PM - Meilensteine</vt:lpstr>
      <vt:lpstr>PM - Meilensteine</vt:lpstr>
      <vt:lpstr>PM - Meilensteine</vt:lpstr>
      <vt:lpstr>PM - Meilensteine</vt:lpstr>
      <vt:lpstr>PM – Meilensteine Gantt-Diagramm</vt:lpstr>
      <vt:lpstr>PM - Kostenabschätzung</vt:lpstr>
      <vt:lpstr>PM – Wie wird es gelebt</vt:lpstr>
      <vt:lpstr>PM – Wie wird es gelebt</vt:lpstr>
      <vt:lpstr>Struktur</vt:lpstr>
      <vt:lpstr>Fortschritt - Gekle</vt:lpstr>
      <vt:lpstr>Fortschritt - Kampl</vt:lpstr>
      <vt:lpstr>Fortschritt - Schrempf</vt:lpstr>
      <vt:lpstr>SDGs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Kampl Maximilian</cp:lastModifiedBy>
  <cp:revision>147</cp:revision>
  <cp:lastPrinted>2020-04-02T17:36:48Z</cp:lastPrinted>
  <dcterms:created xsi:type="dcterms:W3CDTF">2012-09-14T17:11:23Z</dcterms:created>
  <dcterms:modified xsi:type="dcterms:W3CDTF">2024-10-20T19:49:26Z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0x010100AEC342486E2AC5419469D1A36EC3682B</vt:lpwstr>
  </property>
</Properties>
</file>