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587" r:id="rId17"/>
    <p:sldId id="2601" r:id="rId18"/>
    <p:sldId id="2586" r:id="rId19"/>
    <p:sldId id="2590" r:id="rId20"/>
    <p:sldId id="2600" r:id="rId21"/>
    <p:sldId id="2592" r:id="rId22"/>
    <p:sldId id="2591" r:id="rId23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E0E"/>
    <a:srgbClr val="0B0B0B"/>
    <a:srgbClr val="070707"/>
    <a:srgbClr val="0A0A0A"/>
    <a:srgbClr val="1A1A1A"/>
    <a:srgbClr val="181616"/>
    <a:srgbClr val="100F0F"/>
    <a:srgbClr val="000000"/>
    <a:srgbClr val="090909"/>
    <a:srgbClr val="F4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55EF-552C-4C56-9006-996C359C77F2}" v="100" dt="2024-06-20T17:07:39.351"/>
    <p1510:client id="{4F57753F-C091-4F8D-A94E-90E280820799}" v="32" dt="2024-06-20T16:58:45.535"/>
    <p1510:client id="{72AE33B1-B0E3-49FE-ABA2-D44C1FF90581}" v="21" dt="2024-06-20T16:51:39.438"/>
    <p1510:client id="{877E458E-2830-48BE-861D-71F57C303B75}" v="23" dt="2024-06-20T16:48:49.594"/>
    <p1510:client id="{C31EE056-261C-469D-8615-8658228AB120}" v="15" dt="2024-06-20T10:24:08.311"/>
    <p1510:client id="{E0A3C832-752A-425F-AE9E-F9650FBC4787}" v="1" dt="2024-06-21T07:00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l Maximilian" userId="S::201wita27@o365.htl-leoben.at::4918dfd5-1387-4640-93ab-d05016201330" providerId="AD" clId="Web-{877E458E-2830-48BE-861D-71F57C303B75}"/>
    <pc:docChg chg="modSld">
      <pc:chgData name="Kampl Maximilian" userId="S::201wita27@o365.htl-leoben.at::4918dfd5-1387-4640-93ab-d05016201330" providerId="AD" clId="Web-{877E458E-2830-48BE-861D-71F57C303B75}" dt="2024-06-20T16:48:49.531" v="21"/>
      <pc:docMkLst>
        <pc:docMk/>
      </pc:docMkLst>
      <pc:sldChg chg="addSp modSp">
        <pc:chgData name="Kampl Maximilian" userId="S::201wita27@o365.htl-leoben.at::4918dfd5-1387-4640-93ab-d05016201330" providerId="AD" clId="Web-{877E458E-2830-48BE-861D-71F57C303B75}" dt="2024-06-20T16:48:49.531" v="21"/>
        <pc:sldMkLst>
          <pc:docMk/>
          <pc:sldMk cId="2395814003" sldId="2593"/>
        </pc:sldMkLst>
        <pc:spChg chg="add mod">
          <ac:chgData name="Kampl Maximilian" userId="S::201wita27@o365.htl-leoben.at::4918dfd5-1387-4640-93ab-d05016201330" providerId="AD" clId="Web-{877E458E-2830-48BE-861D-71F57C303B75}" dt="2024-06-20T16:48:49.531" v="21"/>
          <ac:spMkLst>
            <pc:docMk/>
            <pc:sldMk cId="2395814003" sldId="2593"/>
            <ac:spMk id="2" creationId="{73220638-C94E-09A1-A125-27B6E9EA2614}"/>
          </ac:spMkLst>
        </pc:spChg>
      </pc:sldChg>
      <pc:sldChg chg="addSp modSp">
        <pc:chgData name="Kampl Maximilian" userId="S::201wita27@o365.htl-leoben.at::4918dfd5-1387-4640-93ab-d05016201330" providerId="AD" clId="Web-{877E458E-2830-48BE-861D-71F57C303B75}" dt="2024-06-20T16:47:23.228" v="15" actId="1076"/>
        <pc:sldMkLst>
          <pc:docMk/>
          <pc:sldMk cId="1061074841" sldId="2596"/>
        </pc:sldMkLst>
        <pc:spChg chg="add mod">
          <ac:chgData name="Kampl Maximilian" userId="S::201wita27@o365.htl-leoben.at::4918dfd5-1387-4640-93ab-d05016201330" providerId="AD" clId="Web-{877E458E-2830-48BE-861D-71F57C303B75}" dt="2024-06-20T16:47:23.228" v="15" actId="1076"/>
          <ac:spMkLst>
            <pc:docMk/>
            <pc:sldMk cId="1061074841" sldId="2596"/>
            <ac:spMk id="2" creationId="{548018E2-51E9-7B56-D95A-411BB36F543B}"/>
          </ac:spMkLst>
        </pc:spChg>
      </pc:sldChg>
    </pc:docChg>
  </pc:docChgLst>
  <pc:docChgLst>
    <pc:chgData name="Kampl Maximilian" userId="S::201wita27@o365.htl-leoben.at::4918dfd5-1387-4640-93ab-d05016201330" providerId="AD" clId="Web-{C31EE056-261C-469D-8615-8658228AB120}"/>
    <pc:docChg chg="modSld">
      <pc:chgData name="Kampl Maximilian" userId="S::201wita27@o365.htl-leoben.at::4918dfd5-1387-4640-93ab-d05016201330" providerId="AD" clId="Web-{C31EE056-261C-469D-8615-8658228AB120}" dt="2024-06-20T10:24:08.311" v="13" actId="20577"/>
      <pc:docMkLst>
        <pc:docMk/>
      </pc:docMkLst>
      <pc:sldChg chg="modSp">
        <pc:chgData name="Kampl Maximilian" userId="S::201wita27@o365.htl-leoben.at::4918dfd5-1387-4640-93ab-d05016201330" providerId="AD" clId="Web-{C31EE056-261C-469D-8615-8658228AB120}" dt="2024-06-20T10:22:42.011" v="6" actId="20577"/>
        <pc:sldMkLst>
          <pc:docMk/>
          <pc:sldMk cId="1710119030" sldId="2582"/>
        </pc:sldMkLst>
        <pc:spChg chg="mod">
          <ac:chgData name="Kampl Maximilian" userId="S::201wita27@o365.htl-leoben.at::4918dfd5-1387-4640-93ab-d05016201330" providerId="AD" clId="Web-{C31EE056-261C-469D-8615-8658228AB120}" dt="2024-06-20T10:22:42.011" v="6" actId="20577"/>
          <ac:spMkLst>
            <pc:docMk/>
            <pc:sldMk cId="1710119030" sldId="2582"/>
            <ac:spMk id="3" creationId="{00000000-0000-0000-0000-000000000000}"/>
          </ac:spMkLst>
        </pc:spChg>
      </pc:sldChg>
      <pc:sldChg chg="modSp">
        <pc:chgData name="Kampl Maximilian" userId="S::201wita27@o365.htl-leoben.at::4918dfd5-1387-4640-93ab-d05016201330" providerId="AD" clId="Web-{C31EE056-261C-469D-8615-8658228AB120}" dt="2024-06-20T10:24:08.311" v="13" actId="20577"/>
        <pc:sldMkLst>
          <pc:docMk/>
          <pc:sldMk cId="3563135345" sldId="2599"/>
        </pc:sldMkLst>
        <pc:spChg chg="mod">
          <ac:chgData name="Kampl Maximilian" userId="S::201wita27@o365.htl-leoben.at::4918dfd5-1387-4640-93ab-d05016201330" providerId="AD" clId="Web-{C31EE056-261C-469D-8615-8658228AB120}" dt="2024-06-20T10:24:08.311" v="13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  <pc:docChgLst>
    <pc:chgData name="Schrempf Marko" userId="b322b77b-e065-407b-8828-e2c3ed4a10a4" providerId="ADAL" clId="{72AE33B1-B0E3-49FE-ABA2-D44C1FF90581}"/>
    <pc:docChg chg="undo custSel modSld">
      <pc:chgData name="Schrempf Marko" userId="b322b77b-e065-407b-8828-e2c3ed4a10a4" providerId="ADAL" clId="{72AE33B1-B0E3-49FE-ABA2-D44C1FF90581}" dt="2024-06-20T16:51:39.438" v="23" actId="207"/>
      <pc:docMkLst>
        <pc:docMk/>
      </pc:docMkLst>
      <pc:sldChg chg="modSp mod">
        <pc:chgData name="Schrempf Marko" userId="b322b77b-e065-407b-8828-e2c3ed4a10a4" providerId="ADAL" clId="{72AE33B1-B0E3-49FE-ABA2-D44C1FF90581}" dt="2024-06-20T16:44:37.825" v="2" actId="12"/>
        <pc:sldMkLst>
          <pc:docMk/>
          <pc:sldMk cId="1710119030" sldId="2582"/>
        </pc:sldMkLst>
        <pc:spChg chg="mod">
          <ac:chgData name="Schrempf Marko" userId="b322b77b-e065-407b-8828-e2c3ed4a10a4" providerId="ADAL" clId="{72AE33B1-B0E3-49FE-ABA2-D44C1FF90581}" dt="2024-06-20T16:44:37.825" v="2" actId="12"/>
          <ac:spMkLst>
            <pc:docMk/>
            <pc:sldMk cId="1710119030" sldId="2582"/>
            <ac:spMk id="3" creationId="{00000000-0000-0000-0000-000000000000}"/>
          </ac:spMkLst>
        </pc:spChg>
      </pc:sldChg>
      <pc:sldChg chg="addSp modSp mod">
        <pc:chgData name="Schrempf Marko" userId="b322b77b-e065-407b-8828-e2c3ed4a10a4" providerId="ADAL" clId="{72AE33B1-B0E3-49FE-ABA2-D44C1FF90581}" dt="2024-06-20T16:50:49.478" v="21" actId="207"/>
        <pc:sldMkLst>
          <pc:docMk/>
          <pc:sldMk cId="2395814003" sldId="2593"/>
        </pc:sldMkLst>
        <pc:spChg chg="mod">
          <ac:chgData name="Schrempf Marko" userId="b322b77b-e065-407b-8828-e2c3ed4a10a4" providerId="ADAL" clId="{72AE33B1-B0E3-49FE-ABA2-D44C1FF90581}" dt="2024-06-20T16:50:34.097" v="17" actId="207"/>
          <ac:spMkLst>
            <pc:docMk/>
            <pc:sldMk cId="2395814003" sldId="2593"/>
            <ac:spMk id="2" creationId="{73220638-C94E-09A1-A125-27B6E9EA2614}"/>
          </ac:spMkLst>
        </pc:spChg>
        <pc:spChg chg="add mod">
          <ac:chgData name="Schrempf Marko" userId="b322b77b-e065-407b-8828-e2c3ed4a10a4" providerId="ADAL" clId="{72AE33B1-B0E3-49FE-ABA2-D44C1FF90581}" dt="2024-06-20T16:50:49.478" v="21" actId="207"/>
          <ac:spMkLst>
            <pc:docMk/>
            <pc:sldMk cId="2395814003" sldId="2593"/>
            <ac:spMk id="3" creationId="{C97886A7-1C8D-5B93-D340-C4190B2ABFB5}"/>
          </ac:spMkLst>
        </pc:spChg>
      </pc:sldChg>
      <pc:sldChg chg="modSp mod">
        <pc:chgData name="Schrempf Marko" userId="b322b77b-e065-407b-8828-e2c3ed4a10a4" providerId="ADAL" clId="{72AE33B1-B0E3-49FE-ABA2-D44C1FF90581}" dt="2024-06-20T16:51:39.438" v="23" actId="207"/>
        <pc:sldMkLst>
          <pc:docMk/>
          <pc:sldMk cId="1061074841" sldId="2596"/>
        </pc:sldMkLst>
        <pc:spChg chg="mod">
          <ac:chgData name="Schrempf Marko" userId="b322b77b-e065-407b-8828-e2c3ed4a10a4" providerId="ADAL" clId="{72AE33B1-B0E3-49FE-ABA2-D44C1FF90581}" dt="2024-06-20T16:51:39.438" v="23" actId="207"/>
          <ac:spMkLst>
            <pc:docMk/>
            <pc:sldMk cId="1061074841" sldId="2596"/>
            <ac:spMk id="2" creationId="{548018E2-51E9-7B56-D95A-411BB36F543B}"/>
          </ac:spMkLst>
        </pc:spChg>
      </pc:sldChg>
      <pc:sldChg chg="modSp mod">
        <pc:chgData name="Schrempf Marko" userId="b322b77b-e065-407b-8828-e2c3ed4a10a4" providerId="ADAL" clId="{72AE33B1-B0E3-49FE-ABA2-D44C1FF90581}" dt="2024-06-20T16:43:26.079" v="1" actId="1076"/>
        <pc:sldMkLst>
          <pc:docMk/>
          <pc:sldMk cId="2445627371" sldId="2601"/>
        </pc:sldMkLst>
        <pc:picChg chg="mod">
          <ac:chgData name="Schrempf Marko" userId="b322b77b-e065-407b-8828-e2c3ed4a10a4" providerId="ADAL" clId="{72AE33B1-B0E3-49FE-ABA2-D44C1FF90581}" dt="2024-06-20T16:43:26.079" v="1" actId="1076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Gekle Luca" userId="fe49dc5a-8cfb-4661-a8b9-7b8a02fb2088" providerId="ADAL" clId="{4F57753F-C091-4F8D-A94E-90E280820799}"/>
    <pc:docChg chg="custSel modSld">
      <pc:chgData name="Gekle Luca" userId="fe49dc5a-8cfb-4661-a8b9-7b8a02fb2088" providerId="ADAL" clId="{4F57753F-C091-4F8D-A94E-90E280820799}" dt="2024-06-20T16:58:45.535" v="31" actId="14100"/>
      <pc:docMkLst>
        <pc:docMk/>
      </pc:docMkLst>
      <pc:sldChg chg="addSp delSp modSp mod delAnim">
        <pc:chgData name="Gekle Luca" userId="fe49dc5a-8cfb-4661-a8b9-7b8a02fb2088" providerId="ADAL" clId="{4F57753F-C091-4F8D-A94E-90E280820799}" dt="2024-06-20T16:56:41.854" v="5" actId="1076"/>
        <pc:sldMkLst>
          <pc:docMk/>
          <pc:sldMk cId="2395814003" sldId="2593"/>
        </pc:sldMkLst>
        <pc:spChg chg="del">
          <ac:chgData name="Gekle Luca" userId="fe49dc5a-8cfb-4661-a8b9-7b8a02fb2088" providerId="ADAL" clId="{4F57753F-C091-4F8D-A94E-90E280820799}" dt="2024-06-20T16:56:33.168" v="3" actId="478"/>
          <ac:spMkLst>
            <pc:docMk/>
            <pc:sldMk cId="2395814003" sldId="2593"/>
            <ac:spMk id="2" creationId="{73220638-C94E-09A1-A125-27B6E9EA2614}"/>
          </ac:spMkLst>
        </pc:spChg>
        <pc:spChg chg="del">
          <ac:chgData name="Gekle Luca" userId="fe49dc5a-8cfb-4661-a8b9-7b8a02fb2088" providerId="ADAL" clId="{4F57753F-C091-4F8D-A94E-90E280820799}" dt="2024-06-20T16:56:32.642" v="2" actId="478"/>
          <ac:spMkLst>
            <pc:docMk/>
            <pc:sldMk cId="2395814003" sldId="2593"/>
            <ac:spMk id="3" creationId="{C97886A7-1C8D-5B93-D340-C4190B2ABFB5}"/>
          </ac:spMkLst>
        </pc:spChg>
        <pc:spChg chg="add mod">
          <ac:chgData name="Gekle Luca" userId="fe49dc5a-8cfb-4661-a8b9-7b8a02fb2088" providerId="ADAL" clId="{4F57753F-C091-4F8D-A94E-90E280820799}" dt="2024-06-20T16:56:41.854" v="5" actId="1076"/>
          <ac:spMkLst>
            <pc:docMk/>
            <pc:sldMk cId="2395814003" sldId="2593"/>
            <ac:spMk id="7" creationId="{AD5A939A-DEF8-2B3D-EFCE-6916509B6481}"/>
          </ac:spMkLst>
        </pc:spChg>
      </pc:sldChg>
      <pc:sldChg chg="addSp delSp modSp mod">
        <pc:chgData name="Gekle Luca" userId="fe49dc5a-8cfb-4661-a8b9-7b8a02fb2088" providerId="ADAL" clId="{4F57753F-C091-4F8D-A94E-90E280820799}" dt="2024-06-20T16:58:45.535" v="31" actId="14100"/>
        <pc:sldMkLst>
          <pc:docMk/>
          <pc:sldMk cId="1061074841" sldId="2596"/>
        </pc:sldMkLst>
        <pc:spChg chg="del">
          <ac:chgData name="Gekle Luca" userId="fe49dc5a-8cfb-4661-a8b9-7b8a02fb2088" providerId="ADAL" clId="{4F57753F-C091-4F8D-A94E-90E280820799}" dt="2024-06-20T16:57:04.680" v="10" actId="478"/>
          <ac:spMkLst>
            <pc:docMk/>
            <pc:sldMk cId="1061074841" sldId="2596"/>
            <ac:spMk id="2" creationId="{548018E2-51E9-7B56-D95A-411BB36F543B}"/>
          </ac:spMkLst>
        </pc:spChg>
        <pc:spChg chg="add mod">
          <ac:chgData name="Gekle Luca" userId="fe49dc5a-8cfb-4661-a8b9-7b8a02fb2088" providerId="ADAL" clId="{4F57753F-C091-4F8D-A94E-90E280820799}" dt="2024-06-20T16:58:45.535" v="31" actId="14100"/>
          <ac:spMkLst>
            <pc:docMk/>
            <pc:sldMk cId="1061074841" sldId="2596"/>
            <ac:spMk id="8" creationId="{FA819621-8BF1-591F-8B76-4EBCE52388A8}"/>
          </ac:spMkLst>
        </pc:spChg>
      </pc:sldChg>
    </pc:docChg>
  </pc:docChgLst>
  <pc:docChgLst>
    <pc:chgData name="Schrempf Marko" userId="b322b77b-e065-407b-8828-e2c3ed4a10a4" providerId="ADAL" clId="{E0A3C832-752A-425F-AE9E-F9650FBC4787}"/>
    <pc:docChg chg="custSel modSld">
      <pc:chgData name="Schrempf Marko" userId="b322b77b-e065-407b-8828-e2c3ed4a10a4" providerId="ADAL" clId="{E0A3C832-752A-425F-AE9E-F9650FBC4787}" dt="2024-06-21T07:00:46.565" v="8" actId="1076"/>
      <pc:docMkLst>
        <pc:docMk/>
      </pc:docMkLst>
      <pc:sldChg chg="addSp delSp modSp mod">
        <pc:chgData name="Schrempf Marko" userId="b322b77b-e065-407b-8828-e2c3ed4a10a4" providerId="ADAL" clId="{E0A3C832-752A-425F-AE9E-F9650FBC4787}" dt="2024-06-21T07:00:46.565" v="8" actId="1076"/>
        <pc:sldMkLst>
          <pc:docMk/>
          <pc:sldMk cId="2445627371" sldId="2601"/>
        </pc:sldMkLst>
        <pc:spChg chg="add del mod">
          <ac:chgData name="Schrempf Marko" userId="b322b77b-e065-407b-8828-e2c3ed4a10a4" providerId="ADAL" clId="{E0A3C832-752A-425F-AE9E-F9650FBC4787}" dt="2024-06-21T07:00:26.134" v="1" actId="931"/>
          <ac:spMkLst>
            <pc:docMk/>
            <pc:sldMk cId="2445627371" sldId="2601"/>
            <ac:spMk id="6" creationId="{3A13A272-6F77-33AA-5684-957E2EFAE734}"/>
          </ac:spMkLst>
        </pc:spChg>
        <pc:picChg chg="add mod">
          <ac:chgData name="Schrempf Marko" userId="b322b77b-e065-407b-8828-e2c3ed4a10a4" providerId="ADAL" clId="{E0A3C832-752A-425F-AE9E-F9650FBC4787}" dt="2024-06-21T07:00:46.565" v="8" actId="1076"/>
          <ac:picMkLst>
            <pc:docMk/>
            <pc:sldMk cId="2445627371" sldId="2601"/>
            <ac:picMk id="8" creationId="{48CABA1A-8C5B-67B0-5EB4-BAD28F2E27CA}"/>
          </ac:picMkLst>
        </pc:picChg>
        <pc:picChg chg="del">
          <ac:chgData name="Schrempf Marko" userId="b322b77b-e065-407b-8828-e2c3ed4a10a4" providerId="ADAL" clId="{E0A3C832-752A-425F-AE9E-F9650FBC4787}" dt="2024-06-21T07:00:06.682" v="0" actId="478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Kampl Maximilian" userId="4918dfd5-1387-4640-93ab-d05016201330" providerId="ADAL" clId="{471A55EF-552C-4C56-9006-996C359C77F2}"/>
    <pc:docChg chg="modSld">
      <pc:chgData name="Kampl Maximilian" userId="4918dfd5-1387-4640-93ab-d05016201330" providerId="ADAL" clId="{471A55EF-552C-4C56-9006-996C359C77F2}" dt="2024-06-20T17:15:30.910" v="101" actId="403"/>
      <pc:docMkLst>
        <pc:docMk/>
      </pc:docMkLst>
      <pc:sldChg chg="modSp mod">
        <pc:chgData name="Kampl Maximilian" userId="4918dfd5-1387-4640-93ab-d05016201330" providerId="ADAL" clId="{471A55EF-552C-4C56-9006-996C359C77F2}" dt="2024-06-20T17:07:39.351" v="98" actId="20577"/>
        <pc:sldMkLst>
          <pc:docMk/>
          <pc:sldMk cId="2929837528" sldId="2584"/>
        </pc:sldMkLst>
        <pc:spChg chg="mod">
          <ac:chgData name="Kampl Maximilian" userId="4918dfd5-1387-4640-93ab-d05016201330" providerId="ADAL" clId="{471A55EF-552C-4C56-9006-996C359C77F2}" dt="2024-06-20T17:07:39.351" v="98" actId="20577"/>
          <ac:spMkLst>
            <pc:docMk/>
            <pc:sldMk cId="2929837528" sldId="2584"/>
            <ac:spMk id="3" creationId="{A228378C-21E0-453B-B255-71BAC911E6C0}"/>
          </ac:spMkLst>
        </pc:spChg>
      </pc:sldChg>
      <pc:sldChg chg="modSp mod">
        <pc:chgData name="Kampl Maximilian" userId="4918dfd5-1387-4640-93ab-d05016201330" providerId="ADAL" clId="{471A55EF-552C-4C56-9006-996C359C77F2}" dt="2024-06-20T17:12:45.766" v="100"/>
        <pc:sldMkLst>
          <pc:docMk/>
          <pc:sldMk cId="148161461" sldId="2591"/>
        </pc:sldMkLst>
        <pc:spChg chg="mod">
          <ac:chgData name="Kampl Maximilian" userId="4918dfd5-1387-4640-93ab-d05016201330" providerId="ADAL" clId="{471A55EF-552C-4C56-9006-996C359C77F2}" dt="2024-06-20T17:12:45.766" v="100"/>
          <ac:spMkLst>
            <pc:docMk/>
            <pc:sldMk cId="148161461" sldId="2591"/>
            <ac:spMk id="3" creationId="{024F27B7-30D2-20B0-4444-C74E11AB2A8E}"/>
          </ac:spMkLst>
        </pc:spChg>
      </pc:sldChg>
      <pc:sldChg chg="modAnim">
        <pc:chgData name="Kampl Maximilian" userId="4918dfd5-1387-4640-93ab-d05016201330" providerId="ADAL" clId="{471A55EF-552C-4C56-9006-996C359C77F2}" dt="2024-06-20T17:03:14.353" v="96"/>
        <pc:sldMkLst>
          <pc:docMk/>
          <pc:sldMk cId="2395814003" sldId="2593"/>
        </pc:sldMkLst>
      </pc:sldChg>
      <pc:sldChg chg="modSp mod">
        <pc:chgData name="Kampl Maximilian" userId="4918dfd5-1387-4640-93ab-d05016201330" providerId="ADAL" clId="{471A55EF-552C-4C56-9006-996C359C77F2}" dt="2024-06-20T17:15:30.910" v="101" actId="403"/>
        <pc:sldMkLst>
          <pc:docMk/>
          <pc:sldMk cId="1531555268" sldId="2598"/>
        </pc:sldMkLst>
        <pc:spChg chg="mod">
          <ac:chgData name="Kampl Maximilian" userId="4918dfd5-1387-4640-93ab-d05016201330" providerId="ADAL" clId="{471A55EF-552C-4C56-9006-996C359C77F2}" dt="2024-06-20T17:15:30.910" v="101" actId="403"/>
          <ac:spMkLst>
            <pc:docMk/>
            <pc:sldMk cId="1531555268" sldId="2598"/>
            <ac:spMk id="11" creationId="{294659C0-537B-4E41-1DDA-E4A6658C91C4}"/>
          </ac:spMkLst>
        </pc:spChg>
      </pc:sldChg>
      <pc:sldChg chg="modSp mod">
        <pc:chgData name="Kampl Maximilian" userId="4918dfd5-1387-4640-93ab-d05016201330" providerId="ADAL" clId="{471A55EF-552C-4C56-9006-996C359C77F2}" dt="2024-06-20T16:50:52.480" v="8" actId="20577"/>
        <pc:sldMkLst>
          <pc:docMk/>
          <pc:sldMk cId="3563135345" sldId="2599"/>
        </pc:sldMkLst>
        <pc:spChg chg="mod">
          <ac:chgData name="Kampl Maximilian" userId="4918dfd5-1387-4640-93ab-d05016201330" providerId="ADAL" clId="{471A55EF-552C-4C56-9006-996C359C77F2}" dt="2024-06-20T16:50:52.480" v="8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21.06.2024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21.06.2024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21.06.2024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21.06.2024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6" y="1940944"/>
            <a:ext cx="9366887" cy="1215211"/>
          </a:xfrm>
          <a:prstGeom prst="rect">
            <a:avLst/>
          </a:prstGeom>
        </p:spPr>
        <p:txBody>
          <a:bodyPr/>
          <a:lstStyle/>
          <a:p>
            <a:r>
              <a:rPr lang="de-AT" sz="3200" b="1">
                <a:solidFill>
                  <a:srgbClr val="9BBB59"/>
                </a:solidFill>
              </a:rPr>
              <a:t>Container Tracking und Umweltdaten</a:t>
            </a:r>
            <a:br>
              <a:rPr lang="de-AT" sz="3200" b="1">
                <a:solidFill>
                  <a:srgbClr val="9BBB59"/>
                </a:solidFill>
              </a:rPr>
            </a:br>
            <a:r>
              <a:rPr lang="de-AT" sz="3200" b="1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21. Juni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Datenbanken</a:t>
            </a:r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Server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REST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3879305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REST API Design </a:t>
            </a:r>
            <a:r>
              <a:rPr lang="de-DE" err="1"/>
              <a:t>Rulebook</a:t>
            </a:r>
            <a:endParaRPr lang="de-DE"/>
          </a:p>
          <a:p>
            <a:r>
              <a:rPr lang="de-DE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ChatGPT-Abfragen</a:t>
            </a:r>
          </a:p>
          <a:p>
            <a:r>
              <a:rPr lang="de-DE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2024-02-23: Genehmigung der DA</a:t>
            </a:r>
          </a:p>
          <a:p>
            <a:pPr lvl="1"/>
            <a:r>
              <a:rPr lang="de-DE"/>
              <a:t>Einreichen des Antrags durch die Schüler</a:t>
            </a:r>
          </a:p>
          <a:p>
            <a:pPr lvl="1"/>
            <a:r>
              <a:rPr lang="de-DE"/>
              <a:t>DA Dokumentation wurde ausgefüllt und unterschrieben</a:t>
            </a:r>
          </a:p>
          <a:p>
            <a:r>
              <a:rPr lang="de-DE"/>
              <a:t>2024-05-09: Projekthandbuch fertig</a:t>
            </a:r>
          </a:p>
          <a:p>
            <a:pPr lvl="1"/>
            <a:r>
              <a:rPr lang="de-DE"/>
              <a:t>Zielsetzung ausgefüllt</a:t>
            </a:r>
          </a:p>
          <a:p>
            <a:pPr lvl="1"/>
            <a:r>
              <a:rPr lang="de-DE"/>
              <a:t>Projektplan ausgefüllt</a:t>
            </a:r>
          </a:p>
          <a:p>
            <a:r>
              <a:rPr lang="de-DE"/>
              <a:t>2024-06-01: Hardware Komponenten Recherche abgeschlossen</a:t>
            </a:r>
          </a:p>
          <a:p>
            <a:pPr lvl="1"/>
            <a:r>
              <a:rPr lang="de-DE"/>
              <a:t>Bestimmung der Komponenten</a:t>
            </a:r>
          </a:p>
          <a:p>
            <a:pPr lvl="1"/>
            <a:r>
              <a:rPr lang="de-DE"/>
              <a:t>Preisrechnung</a:t>
            </a:r>
          </a:p>
          <a:p>
            <a:pPr lvl="1"/>
            <a:r>
              <a:rPr lang="de-DE"/>
              <a:t>Terminrechnung</a:t>
            </a:r>
          </a:p>
          <a:p>
            <a:r>
              <a:rPr lang="de-DE"/>
              <a:t>2024-06-17: Datenbanken fertig</a:t>
            </a:r>
          </a:p>
          <a:p>
            <a:pPr lvl="1"/>
            <a:r>
              <a:rPr lang="de-DE"/>
              <a:t>Allgemeine Container Informationen</a:t>
            </a:r>
          </a:p>
          <a:p>
            <a:pPr lvl="1"/>
            <a:r>
              <a:rPr lang="de-DE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2024-07-04: Fertige Server Architektur</a:t>
            </a:r>
          </a:p>
          <a:p>
            <a:pPr lvl="1"/>
            <a:r>
              <a:rPr lang="de-DE"/>
              <a:t>Server ist einsatzfähig</a:t>
            </a:r>
          </a:p>
          <a:p>
            <a:pPr lvl="1"/>
            <a:r>
              <a:rPr lang="de-DE"/>
              <a:t>REST-Schnittstelle</a:t>
            </a:r>
          </a:p>
          <a:p>
            <a:pPr lvl="1"/>
            <a:r>
              <a:rPr lang="de-DE"/>
              <a:t>Zugriff kann von überall gestattet werden</a:t>
            </a:r>
          </a:p>
          <a:p>
            <a:r>
              <a:rPr lang="de-DE"/>
              <a:t>2024-09-04: Prototyp ist funktionell</a:t>
            </a:r>
          </a:p>
          <a:p>
            <a:pPr lvl="1"/>
            <a:r>
              <a:rPr lang="de-DE"/>
              <a:t>Hardware Komponenten gekauft und geliefert</a:t>
            </a:r>
          </a:p>
          <a:p>
            <a:pPr lvl="1"/>
            <a:r>
              <a:rPr lang="de-DE"/>
              <a:t>Löten der Komponenten</a:t>
            </a:r>
          </a:p>
          <a:p>
            <a:pPr lvl="1"/>
            <a:r>
              <a:rPr lang="de-DE"/>
              <a:t>Datenübertragung mittels MQTT</a:t>
            </a:r>
          </a:p>
          <a:p>
            <a:r>
              <a:rPr lang="de-DE"/>
              <a:t>2025-01-31: Webanwendung funktionell</a:t>
            </a:r>
          </a:p>
          <a:p>
            <a:pPr lvl="1"/>
            <a:r>
              <a:rPr lang="de-DE"/>
              <a:t>Datenabfrage möglich</a:t>
            </a:r>
          </a:p>
          <a:p>
            <a:pPr lvl="1"/>
            <a:r>
              <a:rPr lang="de-DE"/>
              <a:t>Einloggen / Ausloggen möglich</a:t>
            </a:r>
          </a:p>
          <a:p>
            <a:pPr lvl="1"/>
            <a:r>
              <a:rPr lang="de-DE"/>
              <a:t>Ansprechendes GUI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CABA1A-8C5B-67B0-5EB4-BAD28F2E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2355661"/>
            <a:ext cx="10613242" cy="2146678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Gehalt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  <a:p>
            <a:r>
              <a:rPr lang="de-DE"/>
              <a:t>Hardware Komponenten Recherche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Insgesamt werden 250 Millionen Container jährlich weltweit transportiert </a:t>
            </a:r>
            <a:r>
              <a:rPr lang="de-DE" sz="1600">
                <a:hlinkClick r:id="rId2"/>
              </a:rPr>
              <a:t>[1]</a:t>
            </a:r>
            <a:endParaRPr lang="de-DE" sz="1600"/>
          </a:p>
          <a:p>
            <a:pPr lvl="1"/>
            <a:r>
              <a:rPr lang="de-DE"/>
              <a:t>2500 Waren werden beschädigt</a:t>
            </a:r>
            <a:r>
              <a:rPr lang="de-DE" sz="1600"/>
              <a:t> </a:t>
            </a:r>
            <a:r>
              <a:rPr lang="en-US" sz="1600">
                <a:hlinkClick r:id="rId3"/>
              </a:rPr>
              <a:t>[2]</a:t>
            </a:r>
            <a:endParaRPr lang="de-DE" sz="1600">
              <a:cs typeface="Calibri"/>
            </a:endParaRPr>
          </a:p>
          <a:p>
            <a:pPr lvl="1"/>
            <a:r>
              <a:rPr lang="en-US">
                <a:cs typeface="Calibri"/>
              </a:rPr>
              <a:t>1566 </a:t>
            </a:r>
            <a:r>
              <a:rPr lang="en-US" err="1">
                <a:cs typeface="Calibri"/>
              </a:rPr>
              <a:t>gehen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verloren</a:t>
            </a:r>
            <a:r>
              <a:rPr lang="en-US">
                <a:cs typeface="Calibri"/>
              </a:rPr>
              <a:t> </a:t>
            </a:r>
            <a:r>
              <a:rPr lang="de-DE" sz="1600">
                <a:cs typeface="Calibri"/>
                <a:hlinkClick r:id="rId2"/>
              </a:rPr>
              <a:t>[1]</a:t>
            </a:r>
            <a:endParaRPr lang="de-DE"/>
          </a:p>
          <a:p>
            <a:pPr lvl="1"/>
            <a:r>
              <a:rPr lang="en-US"/>
              <a:t>25%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de-DE"/>
              <a:t>Temperatur</a:t>
            </a:r>
            <a:r>
              <a:rPr lang="en-US" err="1"/>
              <a:t>gesteuert</a:t>
            </a:r>
            <a:r>
              <a:rPr lang="en-US"/>
              <a:t> </a:t>
            </a:r>
            <a:r>
              <a:rPr lang="en-US" sz="1600">
                <a:hlinkClick r:id="rId4"/>
              </a:rPr>
              <a:t>[3]</a:t>
            </a:r>
            <a:endParaRPr lang="en-US" sz="1600">
              <a:cs typeface="Calibri"/>
            </a:endParaRPr>
          </a:p>
          <a:p>
            <a:r>
              <a:rPr lang="en-US" err="1"/>
              <a:t>Wir</a:t>
            </a:r>
            <a:r>
              <a:rPr lang="en-US"/>
              <a:t> </a:t>
            </a:r>
            <a:r>
              <a:rPr lang="en-US" err="1"/>
              <a:t>wollen</a:t>
            </a:r>
            <a:r>
              <a:rPr lang="en-US"/>
              <a:t> es </a:t>
            </a:r>
            <a:r>
              <a:rPr lang="en-US" err="1"/>
              <a:t>Kunden</a:t>
            </a:r>
            <a:r>
              <a:rPr lang="en-US"/>
              <a:t> </a:t>
            </a:r>
            <a:r>
              <a:rPr lang="en-US" err="1"/>
              <a:t>ermöglichen</a:t>
            </a:r>
            <a:r>
              <a:rPr lang="en-US"/>
              <a:t> auf </a:t>
            </a:r>
            <a:r>
              <a:rPr lang="en-US" err="1"/>
              <a:t>Extremfälle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reagieren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/>
              <a:t>HTL Leoben</a:t>
            </a:r>
          </a:p>
          <a:p>
            <a:r>
              <a:rPr lang="de-AT"/>
              <a:t>Container Tracken</a:t>
            </a:r>
          </a:p>
          <a:p>
            <a:pPr lvl="1"/>
            <a:r>
              <a:rPr lang="de-AT"/>
              <a:t>Prototypen bauen </a:t>
            </a:r>
          </a:p>
          <a:p>
            <a:pPr lvl="1"/>
            <a:r>
              <a:rPr lang="de-AT"/>
              <a:t>Positionierung ermitteln</a:t>
            </a:r>
            <a:endParaRPr lang="de-AT">
              <a:cs typeface="Calibri"/>
            </a:endParaRPr>
          </a:p>
          <a:p>
            <a:r>
              <a:rPr lang="de-AT"/>
              <a:t>Umweltdaten auslesen</a:t>
            </a:r>
          </a:p>
          <a:p>
            <a:pPr lvl="1"/>
            <a:r>
              <a:rPr lang="de-AT"/>
              <a:t>Daten persistieren </a:t>
            </a:r>
            <a:endParaRPr lang="de-AT">
              <a:cs typeface="Calibri"/>
            </a:endParaRPr>
          </a:p>
          <a:p>
            <a:pPr lvl="1"/>
            <a:r>
              <a:rPr lang="de-AT"/>
              <a:t>Daten in Webanwendung anzeigen </a:t>
            </a:r>
            <a:endParaRPr lang="de-AT">
              <a:cs typeface="Calibri"/>
            </a:endParaRPr>
          </a:p>
          <a:p>
            <a:pPr lvl="1"/>
            <a:endParaRPr lang="de-AT"/>
          </a:p>
          <a:p>
            <a:pPr lvl="1"/>
            <a:endParaRPr lang="de-AT"/>
          </a:p>
          <a:p>
            <a:pPr lvl="1"/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Auslesen der Umweltdaten</a:t>
            </a:r>
          </a:p>
          <a:p>
            <a:pPr lvl="1"/>
            <a:r>
              <a:rPr lang="de-DE"/>
              <a:t>Temperatur, Luftfeuchtigkeit und -druck, Erschütterung</a:t>
            </a:r>
          </a:p>
          <a:p>
            <a:r>
              <a:rPr lang="de-DE"/>
              <a:t>Bau von 3 Prototypen welche</a:t>
            </a:r>
          </a:p>
          <a:p>
            <a:pPr lvl="1"/>
            <a:r>
              <a:rPr lang="de-DE"/>
              <a:t>Umweltdaten auslesen</a:t>
            </a:r>
          </a:p>
          <a:p>
            <a:pPr lvl="1"/>
            <a:r>
              <a:rPr lang="de-DE"/>
              <a:t>Position aussenden mittels Bluetooth</a:t>
            </a:r>
          </a:p>
          <a:p>
            <a:pPr lvl="1"/>
            <a:r>
              <a:rPr lang="de-DE"/>
              <a:t>Daten senden mittels MQTT</a:t>
            </a:r>
          </a:p>
          <a:p>
            <a:r>
              <a:rPr lang="de-DE"/>
              <a:t>Tracken von Container mittels GPS</a:t>
            </a:r>
          </a:p>
          <a:p>
            <a:r>
              <a:rPr lang="de-DE"/>
              <a:t>Ermittlung der Position der Container durch Dijkstra Algorithmus</a:t>
            </a:r>
          </a:p>
          <a:p>
            <a:pPr lvl="1"/>
            <a:r>
              <a:rPr lang="de-DE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>
                <a:solidFill>
                  <a:schemeClr val="bg1"/>
                </a:solidFill>
              </a:rPr>
              <a:t>Luca A. </a:t>
            </a:r>
            <a:r>
              <a:rPr lang="de-AT" sz="2800" b="1" u="sng" err="1">
                <a:solidFill>
                  <a:schemeClr val="bg1"/>
                </a:solidFill>
              </a:rPr>
              <a:t>Gekle</a:t>
            </a:r>
            <a:endParaRPr lang="de-AT" sz="2800" b="1" u="sng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Webanwendung</a:t>
            </a:r>
            <a:endParaRPr lang="de-AT" sz="1800" u="sng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>
                <a:solidFill>
                  <a:schemeClr val="bg1"/>
                </a:solidFill>
              </a:rPr>
              <a:t>Positionsalgorithmus</a:t>
            </a:r>
            <a:endParaRPr lang="en-US" u="sng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324E7F-A72A-9E82-083C-525E7DF48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6" b="22456"/>
          <a:stretch/>
        </p:blipFill>
        <p:spPr bwMode="auto">
          <a:xfrm>
            <a:off x="4477559" y="1514056"/>
            <a:ext cx="940565" cy="26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D8256A8-F5C0-7A58-52BE-3EAB38187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4"/>
          <a:stretch/>
        </p:blipFill>
        <p:spPr bwMode="auto">
          <a:xfrm>
            <a:off x="5583755" y="1527434"/>
            <a:ext cx="633531" cy="3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MQTT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57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MQTT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02" y="1452596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MQTT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C342486E2AC5419469D1A36EC3682B" ma:contentTypeVersion="4" ma:contentTypeDescription="Ein neues Dokument erstellen." ma:contentTypeScope="" ma:versionID="3fa14d8831e4b125e814b54aaa4122bb">
  <xsd:schema xmlns:xsd="http://www.w3.org/2001/XMLSchema" xmlns:xs="http://www.w3.org/2001/XMLSchema" xmlns:p="http://schemas.microsoft.com/office/2006/metadata/properties" xmlns:ns2="025117e9-99fa-48ff-aab4-bb37753ec9db" targetNamespace="http://schemas.microsoft.com/office/2006/metadata/properties" ma:root="true" ma:fieldsID="c273f986753a84b21935896d46e76ffa" ns2:_="">
    <xsd:import namespace="025117e9-99fa-48ff-aab4-bb37753ec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17e9-99fa-48ff-aab4-bb37753ec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2BE4CD-0DD7-4283-8B22-B94F084D1F44}">
  <ds:schemaRefs>
    <ds:schemaRef ds:uri="025117e9-99fa-48ff-aab4-bb37753ec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025117e9-99fa-48ff-aab4-bb37753ec9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Breitbild</PresentationFormat>
  <Paragraphs>161</Paragraphs>
  <Slides>19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1</cp:revision>
  <cp:lastPrinted>2020-04-02T17:36:48Z</cp:lastPrinted>
  <dcterms:created xsi:type="dcterms:W3CDTF">2012-09-14T17:11:23Z</dcterms:created>
  <dcterms:modified xsi:type="dcterms:W3CDTF">2024-06-21T07:00:47Z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0x010100AEC342486E2AC5419469D1A36EC3682B</vt:lpwstr>
  </property>
</Properties>
</file>