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2" autoAdjust="0"/>
  </p:normalViewPr>
  <p:slideViewPr>
    <p:cSldViewPr snapToGrid="0">
      <p:cViewPr varScale="1">
        <p:scale>
          <a:sx n="83" d="100"/>
          <a:sy n="83" d="100"/>
        </p:scale>
        <p:origin x="3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19.10.2024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19.10.2024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19.10.2024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19.10.2024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19.10.2024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19.10.2024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19.10.2024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19.10.2024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19.10.2024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19.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1582580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CBC51B-F618-00C1-CF3B-55E6158E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10" y="1691400"/>
            <a:ext cx="6822290" cy="4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BF5C7-A707-ABDC-AAC2-B4DED04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Gesundheit &amp; Wohlergehen</a:t>
            </a:r>
          </a:p>
          <a:p>
            <a:r>
              <a:rPr lang="de-DE" dirty="0"/>
              <a:t>Menschenwürdige Arbeit &amp; Wirtschaftswachstum</a:t>
            </a:r>
          </a:p>
          <a:p>
            <a:r>
              <a:rPr lang="de-DE" dirty="0"/>
              <a:t>Industrie, Innovation &amp; Infrastruktur</a:t>
            </a:r>
          </a:p>
          <a:p>
            <a:r>
              <a:rPr lang="de-DE" dirty="0"/>
              <a:t>Nachhaltiger Konsum &amp; Produktion</a:t>
            </a:r>
          </a:p>
          <a:p>
            <a:r>
              <a:rPr lang="de-DE" dirty="0"/>
              <a:t>Klimaschutz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826894-CE15-F64D-E27D-89974107FF57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5" y="1616757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214</Paragraphs>
  <Slides>24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102</cp:revision>
  <cp:lastPrinted>2020-04-02T17:36:48Z</cp:lastPrinted>
  <dcterms:created xsi:type="dcterms:W3CDTF">2012-09-14T17:11:23Z</dcterms:created>
  <dcterms:modified xsi:type="dcterms:W3CDTF">2024-10-19T21:58:02Z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