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587" r:id="rId17"/>
    <p:sldId id="2601" r:id="rId18"/>
    <p:sldId id="2586" r:id="rId19"/>
    <p:sldId id="2590" r:id="rId20"/>
    <p:sldId id="2600" r:id="rId21"/>
    <p:sldId id="2592" r:id="rId22"/>
    <p:sldId id="2591" r:id="rId2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6306C-2B8C-459A-BBDB-FF6F14E5ED1D}" v="1353" dt="2024-05-30T14:47:45.429"/>
    <p1510:client id="{8476E580-8AF5-46A6-9CDA-20A9570603F6}" v="667" dt="2024-05-30T14:55:07.549"/>
    <p1510:client id="{C11B7DAD-4C93-4749-A727-7A62A86082A9}" v="208" dt="2024-05-30T14:51:5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806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20.06.2024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20.06.2024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20.06.2024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20.06.2024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20.06.2024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za.com/p/thermo-container/export/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392906" y="1940944"/>
            <a:ext cx="9366887" cy="121521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 Tracking und Umweltdaten</a:t>
            </a:r>
            <a:br>
              <a:rPr lang="de-AT" sz="3200" b="1" dirty="0">
                <a:solidFill>
                  <a:srgbClr val="9BBB59"/>
                </a:solidFill>
              </a:rPr>
            </a:br>
            <a:r>
              <a:rPr lang="de-AT" sz="3200" b="1" dirty="0">
                <a:solidFill>
                  <a:srgbClr val="9BBB59"/>
                </a:solidFill>
              </a:rPr>
              <a:t>Erfassung</a:t>
            </a:r>
          </a:p>
          <a:p>
            <a:pPr lvl="0">
              <a:spcBef>
                <a:spcPct val="0"/>
              </a:spcBef>
              <a:defRPr/>
            </a:pPr>
            <a:endParaRPr lang="de-DE" sz="3200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20. Juni 2024</a:t>
            </a:fld>
            <a:endParaRPr lang="de-AT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 dirty="0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Datenbanken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Server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2024-02-23: Genehmigung der DA</a:t>
            </a:r>
          </a:p>
          <a:p>
            <a:pPr lvl="1"/>
            <a:r>
              <a:rPr lang="de-DE" dirty="0"/>
              <a:t>Einreichen des Antrags durch die Schüler</a:t>
            </a:r>
          </a:p>
          <a:p>
            <a:pPr lvl="1"/>
            <a:r>
              <a:rPr lang="de-DE" dirty="0"/>
              <a:t>DA Dokumentation wurde ausgefüllt und unterschrieben</a:t>
            </a:r>
          </a:p>
          <a:p>
            <a:r>
              <a:rPr lang="de-DE" dirty="0"/>
              <a:t>2024-05-09: Projekthandbuch fertig</a:t>
            </a:r>
          </a:p>
          <a:p>
            <a:pPr lvl="1"/>
            <a:r>
              <a:rPr lang="de-DE" dirty="0"/>
              <a:t>Zielsetzung ausgefüllt</a:t>
            </a:r>
          </a:p>
          <a:p>
            <a:pPr lvl="1"/>
            <a:r>
              <a:rPr lang="de-DE" dirty="0"/>
              <a:t>Projektplan ausgefüllt</a:t>
            </a:r>
          </a:p>
          <a:p>
            <a:r>
              <a:rPr lang="de-DE" dirty="0"/>
              <a:t>2024-06-01: Hardware Komponenten Recherche abgeschlossen</a:t>
            </a:r>
          </a:p>
          <a:p>
            <a:pPr lvl="1"/>
            <a:r>
              <a:rPr lang="de-DE" dirty="0"/>
              <a:t>Bestimmung der Komponenten</a:t>
            </a:r>
          </a:p>
          <a:p>
            <a:pPr lvl="1"/>
            <a:r>
              <a:rPr lang="de-DE" dirty="0"/>
              <a:t>Preisrechnung</a:t>
            </a:r>
          </a:p>
          <a:p>
            <a:pPr lvl="1"/>
            <a:r>
              <a:rPr lang="de-DE" dirty="0"/>
              <a:t>Terminrechnung</a:t>
            </a:r>
          </a:p>
          <a:p>
            <a:r>
              <a:rPr lang="de-DE" dirty="0"/>
              <a:t>2024-06-17: Datenbanken fertig</a:t>
            </a:r>
          </a:p>
          <a:p>
            <a:pPr lvl="1"/>
            <a:r>
              <a:rPr lang="de-DE" dirty="0"/>
              <a:t>Allgemeine Container Informationen</a:t>
            </a:r>
          </a:p>
          <a:p>
            <a:pPr lvl="1"/>
            <a:r>
              <a:rPr lang="de-DE" dirty="0"/>
              <a:t>Sensor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2024-07-04: Fertige Server Architektur</a:t>
            </a:r>
          </a:p>
          <a:p>
            <a:pPr lvl="1"/>
            <a:r>
              <a:rPr lang="de-DE" dirty="0"/>
              <a:t>Server ist einsatzfähig</a:t>
            </a:r>
          </a:p>
          <a:p>
            <a:pPr lvl="1"/>
            <a:r>
              <a:rPr lang="de-DE" dirty="0"/>
              <a:t>REST-Schnittstelle</a:t>
            </a:r>
          </a:p>
          <a:p>
            <a:pPr lvl="1"/>
            <a:r>
              <a:rPr lang="de-DE" dirty="0"/>
              <a:t>Zugriff kann von überall gestattet werden</a:t>
            </a:r>
          </a:p>
          <a:p>
            <a:r>
              <a:rPr lang="de-DE" dirty="0"/>
              <a:t>2024-09-04: Prototyp ist funktionell</a:t>
            </a:r>
          </a:p>
          <a:p>
            <a:pPr lvl="1"/>
            <a:r>
              <a:rPr lang="de-DE" dirty="0"/>
              <a:t>Hardware Komponenten gekauft und geliefert</a:t>
            </a:r>
          </a:p>
          <a:p>
            <a:pPr lvl="1"/>
            <a:r>
              <a:rPr lang="de-DE" dirty="0"/>
              <a:t>Löten der Komponenten</a:t>
            </a:r>
          </a:p>
          <a:p>
            <a:pPr lvl="1"/>
            <a:r>
              <a:rPr lang="de-DE" dirty="0"/>
              <a:t>Datenübertragung mittels MQTT</a:t>
            </a:r>
          </a:p>
          <a:p>
            <a:r>
              <a:rPr lang="de-DE" dirty="0"/>
              <a:t>2025-01-31: Webanwendung funktionell</a:t>
            </a:r>
          </a:p>
          <a:p>
            <a:pPr lvl="1"/>
            <a:r>
              <a:rPr lang="de-DE" dirty="0"/>
              <a:t>Datenabfrage möglich</a:t>
            </a:r>
          </a:p>
          <a:p>
            <a:pPr lvl="1"/>
            <a:r>
              <a:rPr lang="de-DE" dirty="0"/>
              <a:t>Einloggen / Ausloggen möglich</a:t>
            </a:r>
          </a:p>
          <a:p>
            <a:pPr lvl="1"/>
            <a:r>
              <a:rPr lang="de-DE" dirty="0"/>
              <a:t>Ansprechendes GUI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Meilensteine Gantt-Diagramm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5B562F2-4FDD-D61E-05FD-799223D81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2267550"/>
            <a:ext cx="10613242" cy="2322899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Gehalt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wird es gelebt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Bereits erledigt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Container DB</a:t>
            </a:r>
          </a:p>
          <a:p>
            <a:r>
              <a:rPr lang="de-AT"/>
              <a:t>REST-Schnittstelle</a:t>
            </a:r>
          </a:p>
          <a:p>
            <a:r>
              <a:rPr lang="de-AT"/>
              <a:t>Authentifizierungsserver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de-DE" dirty="0"/>
              <a:t>n Waren werden beschädigt</a:t>
            </a:r>
          </a:p>
          <a:p>
            <a:pPr lvl="1"/>
            <a:r>
              <a:rPr lang="en-US" dirty="0"/>
              <a:t>11.000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en-US" sz="1600" dirty="0"/>
          </a:p>
          <a:p>
            <a:pPr lvl="1"/>
            <a:r>
              <a:rPr lang="en-US" dirty="0"/>
              <a:t>1566 </a:t>
            </a:r>
            <a:r>
              <a:rPr lang="en-US" dirty="0" err="1"/>
              <a:t>gehen</a:t>
            </a:r>
            <a:r>
              <a:rPr lang="en-US" dirty="0"/>
              <a:t> </a:t>
            </a:r>
            <a:r>
              <a:rPr lang="en-US" dirty="0" err="1"/>
              <a:t>verloren</a:t>
            </a:r>
            <a:r>
              <a:rPr lang="en-US" dirty="0"/>
              <a:t> </a:t>
            </a:r>
            <a:r>
              <a:rPr lang="de-DE" sz="1600" dirty="0">
                <a:hlinkClick r:id="rId2"/>
              </a:rPr>
              <a:t>[1]</a:t>
            </a:r>
            <a:endParaRPr lang="en-US" sz="1600" dirty="0"/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auf </a:t>
            </a:r>
            <a:r>
              <a:rPr lang="en-US" dirty="0" err="1"/>
              <a:t>Extremfälle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 (Kampl)</a:t>
            </a:r>
          </a:p>
          <a:p>
            <a:pPr lvl="1"/>
            <a:r>
              <a:rPr lang="de-AT" dirty="0"/>
              <a:t>Positionierung ermitteln (</a:t>
            </a:r>
            <a:r>
              <a:rPr lang="de-AT" dirty="0" err="1"/>
              <a:t>Gekle</a:t>
            </a:r>
            <a:r>
              <a:rPr lang="de-AT" dirty="0"/>
              <a:t>)</a:t>
            </a: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 (Schrempf)</a:t>
            </a:r>
          </a:p>
          <a:p>
            <a:pPr lvl="1"/>
            <a:r>
              <a:rPr lang="de-AT" dirty="0"/>
              <a:t>Daten in Webanwendung anzeigen (</a:t>
            </a:r>
            <a:r>
              <a:rPr lang="de-AT" dirty="0" err="1"/>
              <a:t>Gekle</a:t>
            </a:r>
            <a:r>
              <a:rPr lang="de-AT" dirty="0"/>
              <a:t>)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Auslesen der Umweltdaten</a:t>
            </a:r>
          </a:p>
          <a:p>
            <a:pPr lvl="1"/>
            <a:r>
              <a:rPr lang="de-DE"/>
              <a:t>Temperatur, Luftfeuchtigkeit und -druck, Erschütterung</a:t>
            </a:r>
          </a:p>
          <a:p>
            <a:r>
              <a:rPr lang="de-DE"/>
              <a:t>Bau von 3 Prototypen welche</a:t>
            </a:r>
          </a:p>
          <a:p>
            <a:pPr lvl="1"/>
            <a:r>
              <a:rPr lang="de-DE"/>
              <a:t>Umweltdaten auslesen</a:t>
            </a:r>
          </a:p>
          <a:p>
            <a:pPr lvl="1"/>
            <a:r>
              <a:rPr lang="de-DE"/>
              <a:t>Position aussenden mittels Bluetooth</a:t>
            </a:r>
          </a:p>
          <a:p>
            <a:pPr lvl="1"/>
            <a:r>
              <a:rPr lang="de-DE"/>
              <a:t>Daten senden mittels MQTT</a:t>
            </a:r>
          </a:p>
          <a:p>
            <a:r>
              <a:rPr lang="de-DE"/>
              <a:t>Tracken von Container mittels GPS</a:t>
            </a:r>
          </a:p>
          <a:p>
            <a:r>
              <a:rPr lang="de-DE"/>
              <a:t>Ermittlung der Position der Container durch Dijkstra Algorithmus</a:t>
            </a:r>
          </a:p>
          <a:p>
            <a:pPr lvl="1"/>
            <a:r>
              <a:rPr lang="de-DE"/>
              <a:t>Verminderung der Falschplatzierung, von Containern, auf nahezu 5%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 dirty="0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Luca A. </a:t>
            </a:r>
            <a:r>
              <a:rPr lang="de-AT" sz="2800" b="1" u="sng" dirty="0" err="1">
                <a:solidFill>
                  <a:schemeClr val="bg1"/>
                </a:solidFill>
              </a:rPr>
              <a:t>Gekle</a:t>
            </a:r>
            <a:endParaRPr lang="de-AT" sz="2800" b="1" u="sng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Webanwendung</a:t>
            </a:r>
            <a:endParaRPr lang="de-AT" sz="1800" u="sng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Positionsalgorithmus</a:t>
            </a:r>
            <a:endParaRPr lang="en-US" u="sn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324E7F-A72A-9E82-083C-525E7DF48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6" b="22456"/>
          <a:stretch/>
        </p:blipFill>
        <p:spPr bwMode="auto">
          <a:xfrm>
            <a:off x="4477559" y="1514056"/>
            <a:ext cx="940565" cy="26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D8256A8-F5C0-7A58-52BE-3EAB38187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4"/>
          <a:stretch/>
        </p:blipFill>
        <p:spPr bwMode="auto">
          <a:xfrm>
            <a:off x="5583755" y="1527434"/>
            <a:ext cx="633531" cy="3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Hardware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Sensorik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57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Hardware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Sensorik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02" y="1452596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Hardware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Sensorik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Breitbild</PresentationFormat>
  <Paragraphs>160</Paragraphs>
  <Slides>19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– Meilensteine Gantt-Diagramm</vt:lpstr>
      <vt:lpstr>PM - Kostenabschätzung</vt:lpstr>
      <vt:lpstr>PM – Wie wird es gelebt</vt:lpstr>
      <vt:lpstr>PM – Wie wird es gelebt</vt:lpstr>
      <vt:lpstr>Struktur</vt:lpstr>
      <vt:lpstr>Bereits erledigt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114</cp:revision>
  <cp:lastPrinted>2020-04-02T17:36:48Z</cp:lastPrinted>
  <dcterms:created xsi:type="dcterms:W3CDTF">2012-09-14T17:11:23Z</dcterms:created>
  <dcterms:modified xsi:type="dcterms:W3CDTF">2024-06-20T09:56:14Z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