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5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preparation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Best score model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Data preparation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Models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Best score model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Kaggle challenge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Muhammad Mujtaba Afzal</a:t>
            </a:r>
          </a:p>
          <a:p>
            <a:r>
              <a:rPr lang="en-US" dirty="0">
                <a:solidFill>
                  <a:srgbClr val="FFFFFF"/>
                </a:solidFill>
              </a:rPr>
              <a:t>14882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9445-3BD5-42D2-BB33-9086A42E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score model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F710-1D12-4BD7-B058-94FFC28B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score model was the gradient boosted model.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CB4EF-B8E8-4B70-BBF3-9E14B0032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3" t="25952" r="40737" b="33214"/>
          <a:stretch/>
        </p:blipFill>
        <p:spPr>
          <a:xfrm>
            <a:off x="1024128" y="2661557"/>
            <a:ext cx="5270536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913A4-338E-4E16-A516-B477B3CB80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62" t="62858" r="22657" b="14881"/>
          <a:stretch/>
        </p:blipFill>
        <p:spPr>
          <a:xfrm>
            <a:off x="6457948" y="2661557"/>
            <a:ext cx="4286251" cy="152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Main agenda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30342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0581-D4CF-4069-AC61-4A98D52C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05F9-BB95-47E6-B85D-5F0B3A85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Column Filter: to filter columns that did not contributed to improvement in ROC.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to string: convert the TARGET_CLASS to string and make data categorical.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Rule based Row-Filter: to filter out rows from training data having attribute category that did not have a corresponding category in test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Partitioning: to divide the training data to first test the model ROC before making prediction on the test data.</a:t>
            </a:r>
          </a:p>
          <a:p>
            <a:pPr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2692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F456-B7E7-4243-9BD2-0AF2F5E2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Model#1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A9C1-9D99-4948-AEA2-1EBBE834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first model used was decision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best score reached was </a:t>
            </a:r>
            <a:r>
              <a:rPr lang="en-PK" dirty="0"/>
              <a:t>0.56159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Configurations changed were: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Quality measure= gain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Pruning method= MDL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 Number of records per node=1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9948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2C9F-2D6B-4DB9-8C1D-B97110AD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Model#2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6F55-73A5-4C36-A02F-A1E70097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model used was Naïve Bayes.</a:t>
            </a:r>
          </a:p>
          <a:p>
            <a:r>
              <a:rPr lang="en-US" dirty="0"/>
              <a:t>The best score reached was </a:t>
            </a:r>
            <a:r>
              <a:rPr lang="en-PK" dirty="0"/>
              <a:t>0.63856</a:t>
            </a:r>
            <a:r>
              <a:rPr lang="en-US" dirty="0"/>
              <a:t>.</a:t>
            </a:r>
          </a:p>
          <a:p>
            <a:r>
              <a:rPr lang="en-US" dirty="0"/>
              <a:t>Did not work much on Naive Bayes.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7759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4614-BB7D-4A91-ADAE-159C5199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Model#3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DDE5-8579-453F-83AD-94BA6DD7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model used was Gradient Boosted Trees Predictor.</a:t>
            </a:r>
          </a:p>
          <a:p>
            <a:r>
              <a:rPr lang="en-US" dirty="0"/>
              <a:t>The best score was 0.69548.</a:t>
            </a:r>
          </a:p>
          <a:p>
            <a:r>
              <a:rPr lang="en-US" dirty="0"/>
              <a:t>Tree depth was limited to avoid over fitting.</a:t>
            </a:r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F6845-D698-4FCC-A539-52CA854E62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0" t="61667" r="22723" b="16071"/>
          <a:stretch/>
        </p:blipFill>
        <p:spPr>
          <a:xfrm>
            <a:off x="1024128" y="3902529"/>
            <a:ext cx="6784522" cy="15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0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D3DE-9336-442A-91CA-C12C8C96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EB10-A315-4465-85A2-F44057FD2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Next I tried different approaches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Stacking(</a:t>
            </a:r>
            <a:r>
              <a:rPr lang="en-US" dirty="0" err="1"/>
              <a:t>Knime</a:t>
            </a:r>
            <a:r>
              <a:rPr lang="en-US" dirty="0"/>
              <a:t> file included)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6D7E6-A9D7-4E42-B5DE-F308262D8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5" t="14406" r="47701" b="29285"/>
          <a:stretch/>
        </p:blipFill>
        <p:spPr>
          <a:xfrm>
            <a:off x="1024128" y="3167743"/>
            <a:ext cx="5172565" cy="3141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853AA-9BC4-41B1-A4DB-79008610F211}"/>
              </a:ext>
            </a:extLst>
          </p:cNvPr>
          <p:cNvSpPr txBox="1"/>
          <p:nvPr/>
        </p:nvSpPr>
        <p:spPr>
          <a:xfrm>
            <a:off x="6270173" y="3167743"/>
            <a:ext cx="44985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Partition training data into A and B.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 model 0 on A and make predictions on B and C and store them as B1 and C1.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 model 1 on A and make predictions on B and C and store them in B1 and C1.</a:t>
            </a:r>
            <a:endParaRPr lang="LID4096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 model 3 on A and make predictions on B and C and store them in B1 and C1.</a:t>
            </a:r>
            <a:endParaRPr lang="LID4096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 model 4 on B1 and predict on C1.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Here model 1, 2 and 3 are base learners and model 4 is meta learner.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7773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C239-3D6D-4920-B496-8B57C6AA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003E-E064-45B4-B856-8E53CBC3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Taking average of predictions from different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18A00-F1D9-4819-B7A7-5475EA73A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4" t="18690" r="5110" b="31310"/>
          <a:stretch/>
        </p:blipFill>
        <p:spPr>
          <a:xfrm>
            <a:off x="1024128" y="3235997"/>
            <a:ext cx="6503343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50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2415-1041-4BE8-AF2C-0C897D37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F9DC-57DA-4E3B-ABC3-D544CC93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a model from predictions of another model</a:t>
            </a:r>
          </a:p>
          <a:p>
            <a:r>
              <a:rPr lang="en-US" dirty="0"/>
              <a:t>Gave a </a:t>
            </a:r>
            <a:r>
              <a:rPr lang="en-US" dirty="0" err="1"/>
              <a:t>kaggle</a:t>
            </a:r>
            <a:r>
              <a:rPr lang="en-US" dirty="0"/>
              <a:t> score of </a:t>
            </a:r>
            <a:r>
              <a:rPr lang="en-PK" dirty="0"/>
              <a:t>0.67541</a:t>
            </a:r>
            <a:r>
              <a:rPr lang="en-US" dirty="0"/>
              <a:t>.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6536D-A7A0-460D-871B-EAD0B39DE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 t="16666" r="25737" b="46191"/>
          <a:stretch/>
        </p:blipFill>
        <p:spPr>
          <a:xfrm>
            <a:off x="1024128" y="3762103"/>
            <a:ext cx="7915765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1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334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Kaggle challenge 1 </vt:lpstr>
      <vt:lpstr>Main agenda</vt:lpstr>
      <vt:lpstr>Data preparation</vt:lpstr>
      <vt:lpstr>Model#1</vt:lpstr>
      <vt:lpstr>Model#2 </vt:lpstr>
      <vt:lpstr>Model#3</vt:lpstr>
      <vt:lpstr>Other approaches</vt:lpstr>
      <vt:lpstr>Other approaches</vt:lpstr>
      <vt:lpstr>PowerPoint Presentation</vt:lpstr>
      <vt:lpstr>Best score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2019-10-29T14:37:29Z</dcterms:created>
  <dcterms:modified xsi:type="dcterms:W3CDTF">2019-10-29T17:37:14Z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