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Kaggle challenge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Muhammad Mujtaba Afzal 14882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44C0-6B96-4CFE-8D97-BD2918BC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E450-5CF0-4172-91F3-EEC53933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Excluded stop words.</a:t>
            </a:r>
          </a:p>
          <a:p>
            <a:r>
              <a:rPr lang="en-US" dirty="0"/>
              <a:t>Used count vectorizer.</a:t>
            </a:r>
          </a:p>
          <a:p>
            <a:r>
              <a:rPr lang="en-US" dirty="0" err="1"/>
              <a:t>Tf-idf</a:t>
            </a:r>
            <a:r>
              <a:rPr lang="en-US" dirty="0"/>
              <a:t> didn’t offer any improvement in </a:t>
            </a:r>
            <a:r>
              <a:rPr lang="en-US"/>
              <a:t>the result.</a:t>
            </a:r>
            <a:endParaRPr lang="en-US" dirty="0"/>
          </a:p>
          <a:p>
            <a:r>
              <a:rPr lang="en-US" dirty="0"/>
              <a:t>Use label encoder.</a:t>
            </a:r>
          </a:p>
          <a:p>
            <a:r>
              <a:rPr lang="en-US" dirty="0"/>
              <a:t>Use Unigram and Bigram.</a:t>
            </a:r>
          </a:p>
          <a:p>
            <a:r>
              <a:rPr lang="en-US" dirty="0"/>
              <a:t>Limit max features to 20000.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9485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9DEB-16D3-4B4C-B89E-2944497C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D351-29C0-41E0-AE78-7364F92C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Multinomial Naïve Bayes for best result.</a:t>
            </a:r>
          </a:p>
          <a:p>
            <a:r>
              <a:rPr lang="en-US" dirty="0"/>
              <a:t>Also use Random Forest,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svm</a:t>
            </a:r>
            <a:r>
              <a:rPr lang="en-US" dirty="0"/>
              <a:t> and Gaussian Naïve Bayes.</a:t>
            </a:r>
          </a:p>
          <a:p>
            <a:r>
              <a:rPr lang="en-US" dirty="0"/>
              <a:t>Multinomial Naïve Bayes gave the best accuracy of 0.54772.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40026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74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Kaggle challenge 2</vt:lpstr>
      <vt:lpstr>Preparing Data 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2019-12-03T18:09:45Z</dcterms:created>
  <dcterms:modified xsi:type="dcterms:W3CDTF">2019-12-03T18:30:59Z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