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allentin.dev/2016/11/29/pretty-print-tre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Parser AST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Mujtaba Afzal 14882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A946-260E-42A6-B9CB-5B58749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Node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EBDF-A780-438F-BEF5-1972F289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225283"/>
            <a:ext cx="4639736" cy="3539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A root/parent Node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Node classes for all rules.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An abstract class for non-terminals having multiple rules.</a:t>
            </a:r>
          </a:p>
          <a:p>
            <a:pPr>
              <a:buFont typeface="Wingdings" panose="05000000000000000000" pitchFamily="2" charset="2"/>
              <a:buChar char="§"/>
            </a:pPr>
            <a:endParaRPr lang="en-PK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AE4AB0-BFA0-4766-9E19-98B17083B9B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15944" y="2117560"/>
            <a:ext cx="3861955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Program -&gt;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statements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-&gt; statement</a:t>
            </a:r>
            <a:r>
              <a:rPr kumimoji="0" lang="en-GB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statements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PK" sz="1400" dirty="0">
                <a:solidFill>
                  <a:srgbClr val="A9B7C6"/>
                </a:solidFill>
                <a:latin typeface="Consolas" panose="020B0609020204030204" pitchFamily="49" charset="0"/>
              </a:rPr>
              <a:t>statements</a:t>
            </a:r>
            <a:r>
              <a:rPr lang="en-PK" altLang="en-PK" sz="1400" dirty="0">
                <a:solidFill>
                  <a:srgbClr val="A9B7C6"/>
                </a:solidFill>
                <a:latin typeface="Consolas" panose="020B0609020204030204" pitchFamily="49" charset="0"/>
              </a:rPr>
              <a:t> -&gt; statement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-&gt;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assignStmt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-&gt;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ifStmt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 -&gt;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whileStmt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assignStmt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-&gt; id = expr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ifStmt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-&gt; if (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cmpr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) statement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whileStmt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-&gt; while (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cmpr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) statement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expr -&gt; id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expr -&gt; int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expr -&gt; term OP expr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cmpr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-&gt; term == expr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 -&gt; id</a:t>
            </a:r>
            <a:endParaRPr kumimoji="0" lang="en-GB" altLang="en-PK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PK" sz="1400" dirty="0">
                <a:solidFill>
                  <a:srgbClr val="A9B7C6"/>
                </a:solidFill>
                <a:latin typeface="Consolas" panose="020B0609020204030204" pitchFamily="49" charset="0"/>
              </a:rPr>
              <a:t>id -&gt; ^[a-</a:t>
            </a:r>
            <a:r>
              <a:rPr lang="en-GB" altLang="en-PK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zA</a:t>
            </a:r>
            <a:r>
              <a:rPr lang="en-GB" altLang="en-PK" sz="1400" dirty="0">
                <a:solidFill>
                  <a:srgbClr val="A9B7C6"/>
                </a:solidFill>
                <a:latin typeface="Consolas" panose="020B0609020204030204" pitchFamily="49" charset="0"/>
              </a:rPr>
              <a:t>-Z_][a-zA-Z0-9_]*$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PK" sz="1400" dirty="0">
                <a:solidFill>
                  <a:srgbClr val="A9B7C6"/>
                </a:solidFill>
                <a:latin typeface="Consolas" panose="020B0609020204030204" pitchFamily="49" charset="0"/>
              </a:rPr>
              <a:t>int -&gt; [0-9]+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PK" sz="1400" dirty="0">
                <a:solidFill>
                  <a:srgbClr val="A9B7C6"/>
                </a:solidFill>
                <a:latin typeface="Consolas" panose="020B0609020204030204" pitchFamily="49" charset="0"/>
              </a:rPr>
              <a:t>OP -&gt; [+|-|*|/]</a:t>
            </a: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066B-D36E-43C0-8AE5-F3BD331A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GB" dirty="0"/>
              <a:t>Inside a Class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02FDD-584E-45D7-999C-14154F10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040" y="812799"/>
            <a:ext cx="5684232" cy="5294757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40A8D46-665E-4D0F-91D4-D80714B5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Declare child Nodes.</a:t>
            </a:r>
          </a:p>
          <a:p>
            <a:r>
              <a:rPr lang="en-US" dirty="0"/>
              <a:t>Make child nodes.</a:t>
            </a:r>
          </a:p>
          <a:p>
            <a:r>
              <a:rPr lang="en-US" dirty="0"/>
              <a:t>Array to store children.</a:t>
            </a:r>
          </a:p>
          <a:p>
            <a:r>
              <a:rPr lang="en-US" dirty="0" err="1"/>
              <a:t>toString</a:t>
            </a:r>
            <a:r>
              <a:rPr lang="en-US" dirty="0"/>
              <a:t>() to print </a:t>
            </a:r>
            <a:r>
              <a:rPr lang="en-US" dirty="0" err="1"/>
              <a:t>ast</a:t>
            </a:r>
            <a:r>
              <a:rPr lang="en-US" dirty="0"/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408796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B8F4-C0A5-44F5-8533-A2D65DFD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Class for Stack/Reduction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2986-3899-430A-8C94-C75FDC4ED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Stack can have 3 types of elements.</a:t>
            </a:r>
          </a:p>
          <a:p>
            <a:r>
              <a:rPr lang="en-GB" dirty="0"/>
              <a:t>For push() we create respective object an push.</a:t>
            </a:r>
          </a:p>
          <a:p>
            <a:r>
              <a:rPr lang="en-GB" dirty="0"/>
              <a:t>Save popped tokens in array.</a:t>
            </a:r>
          </a:p>
          <a:p>
            <a:r>
              <a:rPr lang="en-GB" dirty="0"/>
              <a:t>Array is used to create AST nodes.</a:t>
            </a:r>
            <a:endParaRPr lang="en-P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75663F-62EA-4186-B0B8-2E88FFF0F46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15944" y="2102171"/>
            <a:ext cx="349807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TokenClass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TokenClass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state){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=state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TokenClass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name){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=node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=name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TokenClass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(Token node){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=node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"token"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4B7E-0C18-4551-92E9-44AED122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AST Creation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29BB-0257-4F7C-B636-17D42BB0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GB" dirty="0"/>
              <a:t>Fired at reduction.</a:t>
            </a:r>
          </a:p>
          <a:p>
            <a:r>
              <a:rPr lang="en-GB" dirty="0"/>
              <a:t>Use the popped tokens from stack (stored in array).</a:t>
            </a:r>
          </a:p>
          <a:p>
            <a:r>
              <a:rPr lang="en-GB" dirty="0"/>
              <a:t>Use the rule name (left side).</a:t>
            </a:r>
          </a:p>
          <a:p>
            <a:r>
              <a:rPr lang="en-GB" dirty="0"/>
              <a:t>Check </a:t>
            </a:r>
            <a:r>
              <a:rPr lang="en-GB" dirty="0" err="1"/>
              <a:t>left_side</a:t>
            </a:r>
            <a:r>
              <a:rPr lang="en-GB" dirty="0"/>
              <a:t> and create the required node.</a:t>
            </a:r>
          </a:p>
          <a:p>
            <a:r>
              <a:rPr lang="nl-NL" dirty="0"/>
              <a:t>cmprNode(termNode term,opNode op, exprNode expr)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A44C6-A576-443B-BA36-68F9D57A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120900"/>
            <a:ext cx="4639736" cy="2062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339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A997-C5AD-475F-8E80-248F1A3C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Print </a:t>
            </a:r>
            <a:r>
              <a:rPr lang="en-GB" dirty="0" err="1"/>
              <a:t>Ast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DB3C32-F46C-42A3-9A01-93F3FEA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GB" dirty="0"/>
              <a:t>Use children array in each class.</a:t>
            </a:r>
          </a:p>
          <a:p>
            <a:r>
              <a:rPr lang="en-GB" dirty="0"/>
              <a:t>Traverse the children array.</a:t>
            </a:r>
          </a:p>
          <a:p>
            <a:r>
              <a:rPr lang="en-GB" dirty="0"/>
              <a:t>Algorithm used: </a:t>
            </a:r>
            <a:r>
              <a:rPr lang="en-GB" dirty="0">
                <a:hlinkClick r:id="rId2"/>
              </a:rPr>
              <a:t>Pretty Print Tree in Python · </a:t>
            </a:r>
            <a:r>
              <a:rPr lang="en-GB" dirty="0" err="1">
                <a:hlinkClick r:id="rId2"/>
              </a:rPr>
              <a:t>Vallentin</a:t>
            </a:r>
            <a:endParaRPr lang="en-GB" dirty="0"/>
          </a:p>
          <a:p>
            <a:r>
              <a:rPr lang="en-GB" dirty="0"/>
              <a:t>Example: temp_1 = temp * 2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6BC6A-1FB4-45EC-9FE9-97CFC2F9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34" y="2120900"/>
            <a:ext cx="3264555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53155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374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Consolas</vt:lpstr>
      <vt:lpstr>Franklin Gothic Book</vt:lpstr>
      <vt:lpstr>Wingdings</vt:lpstr>
      <vt:lpstr>1_RetrospectVTI</vt:lpstr>
      <vt:lpstr>Parser AST Generation</vt:lpstr>
      <vt:lpstr>Create Node Classes</vt:lpstr>
      <vt:lpstr>Inside a Class</vt:lpstr>
      <vt:lpstr>Token Class for Stack/Reduction</vt:lpstr>
      <vt:lpstr>AST Creation</vt:lpstr>
      <vt:lpstr>Print 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 AST Generation</dc:title>
  <dc:creator>Muhammad Mujtaba Afzal</dc:creator>
  <cp:lastModifiedBy>Muhammad Mujtaba Afzal</cp:lastModifiedBy>
  <cp:revision>19</cp:revision>
  <dcterms:created xsi:type="dcterms:W3CDTF">2020-12-26T11:15:46Z</dcterms:created>
  <dcterms:modified xsi:type="dcterms:W3CDTF">2020-12-29T16:59:41Z</dcterms:modified>
</cp:coreProperties>
</file>