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873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7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19" name="Oval 1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2" name="Oval 2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28801"/>
            <a:ext cx="10566400" cy="1597900"/>
          </a:xfrm>
        </p:spPr>
        <p:txBody>
          <a:bodyPr anchor="b"/>
          <a:lstStyle>
            <a:lvl1pPr algn="ctr">
              <a:defRPr b="1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549274"/>
            <a:ext cx="10566400" cy="1141476"/>
          </a:xfrm>
        </p:spPr>
        <p:txBody>
          <a:bodyPr anchor="t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81-B8BE-4294-BB38-1B7161D526DE}" type="datetimeFigureOut">
              <a:rPr lang="en-US"/>
              <a:t>3/6/2022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BD4-378F-4EBE-85FD-93939228F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january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27 December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4" name="TextBox 1793"/>
          <p:cNvSpPr txBox="1"/>
          <p:nvPr userDrawn="1"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AU" sz="1300" dirty="0"/>
              <a:t>30</a:t>
            </a:r>
            <a:endParaRPr lang="en-US" sz="1300" dirty="0"/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January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 userDrawn="1"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 userDrawn="1"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29/30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31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1 February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78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1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DF8F-C7D5-4280-8337-0D90ABAD4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february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ZA" sz="1400" dirty="0">
                <a:solidFill>
                  <a:schemeClr val="bg1">
                    <a:lumMod val="85000"/>
                  </a:schemeClr>
                </a:solidFill>
                <a:effectLst/>
              </a:rPr>
              <a:t>31 January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February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 userDrawn="1"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1 March</a:t>
            </a: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5777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3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12/13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33804-0045-460D-8E5D-65E8778CE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march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28 February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March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endParaRPr lang="en-US" sz="1300" dirty="0"/>
          </a:p>
          <a:p>
            <a:pPr lvl="0"/>
            <a:r>
              <a:rPr lang="en-US" sz="1300" dirty="0"/>
              <a:t>2</a:t>
            </a:r>
          </a:p>
          <a:p>
            <a:pPr lvl="0"/>
            <a:endParaRPr sz="1300" dirty="0"/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 userDrawn="1"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April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66966-3C1E-4207-AE2B-89242D0F3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april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baseline="0" dirty="0">
                <a:solidFill>
                  <a:schemeClr val="bg1">
                    <a:lumMod val="85000"/>
                  </a:schemeClr>
                </a:solidFill>
              </a:rPr>
              <a:t>28 March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300" b="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</a:p>
          <a:p>
            <a:pPr lvl="0"/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April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300" b="0" baseline="0" dirty="0">
                <a:solidFill>
                  <a:schemeClr val="tx1"/>
                </a:solidFill>
              </a:rPr>
              <a:t>2/3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30</a:t>
            </a:r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/1 May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465488" y="565643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3`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7/8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14/15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21/22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lang="en-US" sz="1300" dirty="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28/29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23862-5310-4C74-82F0-247729849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june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 May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June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3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	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4/5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11/12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18/19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25/26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July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8234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333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234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5999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333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8234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95999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3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8234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95999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333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8234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333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8234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95999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333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E713B-86A4-46E1-96A7-6AD9BAF07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july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 June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July 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 userDrawn="1"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70243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30/31</a:t>
            </a:r>
            <a:endParaRPr lang="en-US" sz="1300" dirty="0"/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August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6/7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19D95-959B-4411-BF0A-F30DB7A2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August</a:t>
            </a:r>
            <a:endParaRPr sz="13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6/7</a:t>
            </a:r>
            <a:endParaRPr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13/14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20/21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27/28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Sept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F94AE-04B1-4022-B201-386C22043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29 August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September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19888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 userDrawn="1"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1/2 October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37567" y="5660136"/>
            <a:ext cx="1828800" cy="39319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8/9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FE89B-F792-4C96-B8E8-0BA1E7B2C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26</a:t>
            </a:r>
            <a:r>
              <a:rPr lang="en-US" sz="1300" baseline="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AU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October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29/30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November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385B-F52A-4FFE-9BA4-AEA9DE8B5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november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31 October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November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	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 userDrawn="1"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December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3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421D9-B0E7-4607-B005-94579BDD8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december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28 November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December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	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/1 January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54919" y="5715571"/>
            <a:ext cx="1828800" cy="28232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9" name="Oval 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2" name="Oval 1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152400"/>
            <a:ext cx="11176000" cy="69904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3/6/2022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6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7" name="Oval 6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8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0" name="Oval 9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1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3/6/2022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5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3618" name="Group 3617"/>
          <p:cNvGrpSpPr/>
          <p:nvPr/>
        </p:nvGrpSpPr>
        <p:grpSpPr>
          <a:xfrm>
            <a:off x="505968" y="1242060"/>
            <a:ext cx="11180064" cy="67818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9" name="Group 3618"/>
          <p:cNvGrpSpPr/>
          <p:nvPr/>
        </p:nvGrpSpPr>
        <p:grpSpPr>
          <a:xfrm>
            <a:off x="505968" y="2163924"/>
            <a:ext cx="11180064" cy="678180"/>
            <a:chOff x="396240" y="1242060"/>
            <a:chExt cx="8347710" cy="678180"/>
          </a:xfrm>
        </p:grpSpPr>
        <p:cxnSp>
          <p:nvCxnSpPr>
            <p:cNvPr id="3658" name="Straight Connector 3657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9" name="Straight Connector 3658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Connector 3659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Connector 3660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2" name="Straight Connector 3661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0" name="Group 3619"/>
          <p:cNvGrpSpPr/>
          <p:nvPr/>
        </p:nvGrpSpPr>
        <p:grpSpPr>
          <a:xfrm>
            <a:off x="505968" y="3085788"/>
            <a:ext cx="11180064" cy="678180"/>
            <a:chOff x="396240" y="1242060"/>
            <a:chExt cx="8347710" cy="678180"/>
          </a:xfrm>
        </p:grpSpPr>
        <p:cxnSp>
          <p:nvCxnSpPr>
            <p:cNvPr id="3651" name="Straight Connector 3650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2" name="Straight Connector 3651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3" name="Straight Connector 3652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Straight Connector 3653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5" name="Straight Connector 3654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Connector 3655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Connector 3656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1" name="Group 3620"/>
          <p:cNvGrpSpPr/>
          <p:nvPr/>
        </p:nvGrpSpPr>
        <p:grpSpPr>
          <a:xfrm>
            <a:off x="505968" y="4007652"/>
            <a:ext cx="11180064" cy="678180"/>
            <a:chOff x="396240" y="1242060"/>
            <a:chExt cx="8347710" cy="678180"/>
          </a:xfrm>
        </p:grpSpPr>
        <p:cxnSp>
          <p:nvCxnSpPr>
            <p:cNvPr id="3644" name="Straight Connector 3643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Straight Connector 3644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Straight Connector 3645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Straight Connector 3646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8" name="Straight Connector 3647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9" name="Straight Connector 3648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0" name="Straight Connector 3649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2" name="Group 3621"/>
          <p:cNvGrpSpPr/>
          <p:nvPr/>
        </p:nvGrpSpPr>
        <p:grpSpPr>
          <a:xfrm>
            <a:off x="505968" y="4929516"/>
            <a:ext cx="11180064" cy="678180"/>
            <a:chOff x="396240" y="1242060"/>
            <a:chExt cx="8347710" cy="678180"/>
          </a:xfrm>
        </p:grpSpPr>
        <p:cxnSp>
          <p:nvCxnSpPr>
            <p:cNvPr id="3637" name="Straight Connector 3636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Straight Connector 3637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Connector 3638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0" name="Straight Connector 3639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Connector 3640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Straight Connector 3641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Straight Connector 3642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3" name="Group 3622"/>
          <p:cNvGrpSpPr/>
          <p:nvPr/>
        </p:nvGrpSpPr>
        <p:grpSpPr>
          <a:xfrm>
            <a:off x="505968" y="5851382"/>
            <a:ext cx="11180064" cy="678180"/>
            <a:chOff x="396240" y="1242060"/>
            <a:chExt cx="8347710" cy="678180"/>
          </a:xfrm>
        </p:grpSpPr>
        <p:cxnSp>
          <p:nvCxnSpPr>
            <p:cNvPr id="3630" name="Straight Connector 3629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1" name="Straight Connector 3630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Connector 3631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Connector 3632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Connector 3633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Connector 3634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Straight Connector 3635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000" y="944880"/>
            <a:ext cx="11176000" cy="5696712"/>
            <a:chOff x="381000" y="944880"/>
            <a:chExt cx="8382000" cy="5696712"/>
          </a:xfrm>
        </p:grpSpPr>
        <p:grpSp>
          <p:nvGrpSpPr>
            <p:cNvPr id="3617" name="Group 3616"/>
            <p:cNvGrpSpPr/>
            <p:nvPr/>
          </p:nvGrpSpPr>
          <p:grpSpPr>
            <a:xfrm>
              <a:off x="381000" y="1143000"/>
              <a:ext cx="8382000" cy="5498592"/>
              <a:chOff x="381000" y="1143000"/>
              <a:chExt cx="8382000" cy="5498592"/>
            </a:xfrm>
          </p:grpSpPr>
          <p:cxnSp>
            <p:nvCxnSpPr>
              <p:cNvPr id="3672" name="Straight Connector 3671"/>
              <p:cNvCxnSpPr/>
              <p:nvPr/>
            </p:nvCxnSpPr>
            <p:spPr>
              <a:xfrm>
                <a:off x="381000" y="114300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3" name="Straight Connector 3672"/>
              <p:cNvCxnSpPr/>
              <p:nvPr/>
            </p:nvCxnSpPr>
            <p:spPr>
              <a:xfrm>
                <a:off x="381000" y="205943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Straight Connector 3673"/>
              <p:cNvCxnSpPr/>
              <p:nvPr/>
            </p:nvCxnSpPr>
            <p:spPr>
              <a:xfrm>
                <a:off x="381000" y="2975864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/>
              <p:cNvCxnSpPr/>
              <p:nvPr/>
            </p:nvCxnSpPr>
            <p:spPr>
              <a:xfrm>
                <a:off x="381000" y="3892296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/>
              <p:cNvCxnSpPr/>
              <p:nvPr/>
            </p:nvCxnSpPr>
            <p:spPr>
              <a:xfrm>
                <a:off x="381000" y="4808728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Connector 3676"/>
              <p:cNvCxnSpPr/>
              <p:nvPr/>
            </p:nvCxnSpPr>
            <p:spPr>
              <a:xfrm>
                <a:off x="381000" y="572516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Straight Connector 3677"/>
              <p:cNvCxnSpPr/>
              <p:nvPr/>
            </p:nvCxnSpPr>
            <p:spPr>
              <a:xfrm>
                <a:off x="381000" y="664159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4" name="Group 3623"/>
            <p:cNvGrpSpPr/>
            <p:nvPr/>
          </p:nvGrpSpPr>
          <p:grpSpPr>
            <a:xfrm>
              <a:off x="1776984" y="944880"/>
              <a:ext cx="5590032" cy="128016"/>
              <a:chOff x="1787525" y="944880"/>
              <a:chExt cx="5565140" cy="128016"/>
            </a:xfrm>
          </p:grpSpPr>
          <p:cxnSp>
            <p:nvCxnSpPr>
              <p:cNvPr id="3625" name="Straight Connector 3624"/>
              <p:cNvCxnSpPr/>
              <p:nvPr/>
            </p:nvCxnSpPr>
            <p:spPr>
              <a:xfrm>
                <a:off x="178752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6" name="Straight Connector 3625"/>
              <p:cNvCxnSpPr/>
              <p:nvPr/>
            </p:nvCxnSpPr>
            <p:spPr>
              <a:xfrm>
                <a:off x="317881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7" name="Straight Connector 3626"/>
              <p:cNvCxnSpPr/>
              <p:nvPr/>
            </p:nvCxnSpPr>
            <p:spPr>
              <a:xfrm>
                <a:off x="457009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8" name="Straight Connector 3627"/>
              <p:cNvCxnSpPr/>
              <p:nvPr/>
            </p:nvCxnSpPr>
            <p:spPr>
              <a:xfrm>
                <a:off x="596138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9" name="Straight Connector 3628"/>
              <p:cNvCxnSpPr/>
              <p:nvPr/>
            </p:nvCxnSpPr>
            <p:spPr>
              <a:xfrm>
                <a:off x="735266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29" name="Oval 2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7" name="Oval 26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48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2" name="TextBox 1841"/>
          <p:cNvSpPr txBox="1"/>
          <p:nvPr/>
        </p:nvSpPr>
        <p:spPr>
          <a:xfrm>
            <a:off x="784775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MONDAY</a:t>
            </a:r>
          </a:p>
        </p:txBody>
      </p:sp>
      <p:sp>
        <p:nvSpPr>
          <p:cNvPr id="1843" name="TextBox 1842"/>
          <p:cNvSpPr txBox="1"/>
          <p:nvPr/>
        </p:nvSpPr>
        <p:spPr>
          <a:xfrm>
            <a:off x="2641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TUESDAY</a:t>
            </a:r>
          </a:p>
        </p:txBody>
      </p:sp>
      <p:sp>
        <p:nvSpPr>
          <p:cNvPr id="1844" name="TextBox 1843"/>
          <p:cNvSpPr txBox="1"/>
          <p:nvPr/>
        </p:nvSpPr>
        <p:spPr>
          <a:xfrm>
            <a:off x="4340773" y="895350"/>
            <a:ext cx="1695667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WEDNESDAY</a:t>
            </a:r>
          </a:p>
        </p:txBody>
      </p:sp>
      <p:sp>
        <p:nvSpPr>
          <p:cNvPr id="1845" name="TextBox 1844"/>
          <p:cNvSpPr txBox="1"/>
          <p:nvPr/>
        </p:nvSpPr>
        <p:spPr>
          <a:xfrm>
            <a:off x="634124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THURSDAY</a:t>
            </a:r>
          </a:p>
        </p:txBody>
      </p:sp>
      <p:sp>
        <p:nvSpPr>
          <p:cNvPr id="1846" name="TextBox 1845"/>
          <p:cNvSpPr txBox="1"/>
          <p:nvPr/>
        </p:nvSpPr>
        <p:spPr>
          <a:xfrm>
            <a:off x="8229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FRIDAY</a:t>
            </a:r>
          </a:p>
        </p:txBody>
      </p:sp>
      <p:sp>
        <p:nvSpPr>
          <p:cNvPr id="1847" name="TextBox 1846"/>
          <p:cNvSpPr txBox="1"/>
          <p:nvPr/>
        </p:nvSpPr>
        <p:spPr>
          <a:xfrm>
            <a:off x="10030372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SAT/SUN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8008" y="423787"/>
            <a:ext cx="1352333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2022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152400"/>
            <a:ext cx="9884833" cy="69904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508000" y="1143000"/>
            <a:ext cx="11176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AEC93A36-1BCE-4989-A484-BB2F32BA08F5}" type="datetimeFigureOut">
              <a:rPr lang="en-US"/>
              <a:pPr/>
              <a:t>3/6/2022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9100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86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84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lang="ja-JP" altLang="en-US" dirty="0"/>
              <a:t>言語、画面共通化、お祝い基本設計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お祝い、お祝い単体・結合テスト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Spring-security </a:t>
            </a:r>
            <a:r>
              <a:rPr kumimoji="1" lang="ja-JP" altLang="en-US" dirty="0"/>
              <a:t>ログイン、ログイン単体・結合テスト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KAKAO</a:t>
            </a:r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Line</a:t>
            </a:r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スケジュール登録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サーバー構築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/>
              <a:t>Ubuntu(AWS)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Postgresql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E81BCD-6B21-4875-B433-E5494DFC9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F06493-AF56-45B5-B6B0-BA45F54F1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42DCCDB-68B9-42F7-A559-7E0038304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C0B594F-2DF8-476E-B410-104033BBCC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1760A8C-6D2A-4F7A-BB27-5AC443F2F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77293" y="1371601"/>
            <a:ext cx="1837267" cy="686371"/>
          </a:xfrm>
        </p:spPr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9FA9E7-0D23-4D33-9D9F-98744F2CAE8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3FD4F60-AEA2-4B3D-A043-719AA0A6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E1E6BC5-91BC-4C25-B22F-0777549A2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FD96581-0FB4-440F-B2A5-4327F6360F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355D683-8635-48BA-816A-2E0EB08284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0636423-63A7-42FB-A127-E8AE85BEF7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6524016-9FED-4A77-ABD8-EE9A2DAAB7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13:</a:t>
            </a:r>
            <a:r>
              <a:rPr lang="ja-JP" altLang="en-US" dirty="0"/>
              <a:t>画面共通化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7DB19D9-29A6-4169-B050-28C3E865A8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20:</a:t>
            </a:r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8355AC7-AAE4-4FB5-BB88-8A5C8CB9D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0FF2E2-3277-40D4-8842-34E1B142AD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5CF6610-A80F-4EB6-830B-EEB6402F6C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111EB4A-CB6B-4EE1-8348-6C7C42038B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23B00C-BA65-4604-9B76-8004BD3A4E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258E832-BFDE-4027-8A33-D7F7442F09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3D8C7A1-0660-445C-845D-F5CBAE42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11A6EC5-CA89-4C05-9C15-9DA636AC8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B1665A0-BAE6-4617-A126-167F86B3F9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40A5880-44A4-428F-BCC9-D07985306D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009C686-DD68-4F64-B14E-3CF1A2F77F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79874B5-F033-426A-A8B3-632EB398EA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3CB5-C81D-4F22-B170-C70C302625E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4FF04-A07B-42E2-8DB1-CCD6C2D8BF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2F86B7-255B-414C-8DE2-293F2D0BE9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13041A-45B5-42A1-B867-0A5D69B382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B462F3-571F-48FF-8F4D-ED0F529B0C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0EB6B65-9CBD-4328-B918-CAC3805A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0EEDD0-59A6-4107-8303-3B2AD18BE3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221657E-50EE-401C-ADCA-20DF00F096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B7AEB5-5A4F-4F12-8CD8-CB6FCD898C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32BAD-8B64-41AD-B081-B4472532D58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65E48C-F95C-454F-B4A2-7F9C653ED61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2-Ring Calendar 2014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331_wac_SL_v2" id="{7DD218B9-9F57-40E6-AD4D-B7FEE753830E}" vid="{3D75AC18-F6B7-4805-9D9C-B2F800FA4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556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YakuHanJPs</vt:lpstr>
      <vt:lpstr>Meiryo</vt:lpstr>
      <vt:lpstr>Arial</vt:lpstr>
      <vt:lpstr>Calibri</vt:lpstr>
      <vt:lpstr>Corbel</vt:lpstr>
      <vt:lpstr>SketchLinesVTI</vt:lpstr>
      <vt:lpstr>2-Ring Calendar 2014</vt:lpstr>
      <vt:lpstr>あずさと</vt:lpstr>
      <vt:lpstr>目次</vt:lpstr>
      <vt:lpstr>プロジェクトのきっかけ</vt:lpstr>
      <vt:lpstr>要件</vt:lpstr>
      <vt:lpstr>スケジュール</vt:lpstr>
      <vt:lpstr>技術</vt:lpstr>
      <vt:lpstr>march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51</cp:revision>
  <dcterms:created xsi:type="dcterms:W3CDTF">2022-01-31T11:54:42Z</dcterms:created>
  <dcterms:modified xsi:type="dcterms:W3CDTF">2022-03-06T02:57:12Z</dcterms:modified>
</cp:coreProperties>
</file>