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7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3/13/2022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3/13/2022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3/13/2022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3/13/2022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lang="ja-JP" altLang="en-US" dirty="0"/>
              <a:t>言語、画面共通化、お祝い基本設計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お祝い、お祝い単体・結合テスト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Spring-security </a:t>
            </a:r>
            <a:r>
              <a:rPr kumimoji="1" lang="ja-JP" altLang="en-US" dirty="0"/>
              <a:t>ログイン、ログイン単体・結合テスト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KAKAO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Line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8</a:t>
            </a:r>
            <a:r>
              <a:rPr kumimoji="1" lang="ja-JP" altLang="en-US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サーバー構築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/>
              <a:t>Ubuntu(AWS)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Postgresql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77293" y="1371601"/>
            <a:ext cx="1837267" cy="686371"/>
          </a:xfrm>
        </p:spPr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13:</a:t>
            </a:r>
            <a:r>
              <a:rPr lang="ja-JP" altLang="en-US" dirty="0"/>
              <a:t>画面共通化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20:</a:t>
            </a:r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3CB5-C81D-4F22-B170-C70C302625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4FF04-A07B-42E2-8DB1-CCD6C2D8BF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2F86B7-255B-414C-8DE2-293F2D0BE9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13041A-45B5-42A1-B867-0A5D69B382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B462F3-571F-48FF-8F4D-ED0F529B0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EB6B65-9CBD-4328-B918-CAC3805A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0EEDD0-59A6-4107-8303-3B2AD18BE3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221657E-50EE-401C-ADCA-20DF00F096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B7AEB5-5A4F-4F12-8CD8-CB6FCD898C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32BAD-8B64-41AD-B081-B4472532D58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65E48C-F95C-454F-B4A2-7F9C653ED61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544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march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52</cp:revision>
  <dcterms:created xsi:type="dcterms:W3CDTF">2022-01-31T11:54:42Z</dcterms:created>
  <dcterms:modified xsi:type="dcterms:W3CDTF">2022-03-13T05:06:40Z</dcterms:modified>
</cp:coreProperties>
</file>