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2/13/2022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2/13/2022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2/13/2022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2/13/2022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r>
              <a:rPr kumimoji="1" lang="en-US" altLang="ja-JP" dirty="0"/>
              <a:t>,</a:t>
            </a:r>
            <a:r>
              <a:rPr kumimoji="1" lang="ja-JP" altLang="en-US" dirty="0"/>
              <a:t>基本設計書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 </a:t>
            </a:r>
            <a:r>
              <a:rPr kumimoji="1" lang="ja-JP" altLang="en-US" dirty="0"/>
              <a:t>制作</a:t>
            </a:r>
            <a:r>
              <a:rPr kumimoji="1" lang="en-US" altLang="ja-JP" dirty="0"/>
              <a:t>,</a:t>
            </a:r>
            <a:r>
              <a:rPr kumimoji="1" lang="ja-JP" altLang="en-US" dirty="0"/>
              <a:t>完了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4A7-DC0B-41C2-992D-E63A5AAB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february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AF2CB-73C9-4C45-8411-2FD1F4177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43C5B5-E218-4D9A-82C7-327887B66C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AA73DD-D682-4C0F-80BB-6AAC0D8672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395B006-62AA-4521-91C9-1F93A067246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F9CE8BE-D75C-4297-A4BE-2C4A84AB7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AAAC18D-5350-4B23-B06A-47B12AE33A9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AFA4-B054-4520-90F0-ED12314DC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CC1575-1041-4341-908C-EBC4C30617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AF2F1C5-BC74-4BF8-80EC-8FC27C0165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376EB23-9096-4427-9FB3-D2932EDB6E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9E1D24-564F-42C7-B8DA-C39ED768E7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CB66F7-74DA-46A5-86D8-DC2DB3DD9B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3D68C-6977-41EB-8235-9622FAC00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1D6374-672B-4600-AEBB-50AD7D09E0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F65888-730C-43A9-803B-873808FA49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82AE1B9-9E34-44C6-8B00-EAF4B4E762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D4109F3-9A72-473B-8AF5-32AB323693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JenKins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1518C42-CA50-45C8-AB0E-589D69E1AE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ja-JP" altLang="en-US" dirty="0"/>
              <a:t>動画作成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60CED-57F7-43A5-A07F-D99468DFE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言語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A3673B-114D-41F3-B762-86BD98F8E2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言語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CEC0BE-D7E3-4F54-88B9-328E120CA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言語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969A1B6-6C23-4430-805B-EE9517A13B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E29C0B-C8D0-4B6C-A54A-2C809054C6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3E155FE-21DE-45D9-9C62-F61FA32A629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共通画面、画面分離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1BBD04-3C93-4800-9663-1C1CD3DA8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6EB64C-8A9F-452A-8559-7F197CD8B6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D14A9F-41CA-42DC-BF29-1D48FF80F15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430CB6F-76E0-41D9-A445-8937B20965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F616F85-733C-4281-A588-E7A8475441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C510E62-6732-44FD-8631-4DA76DA6A91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CAAF4B-5516-4DD9-B0BD-54A5258799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97A4BD-24DA-4115-9FF7-F47D4053D0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B830E0F-91D4-45DB-93F8-C84A053420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B051FB1-81F0-471E-B414-42F1BF989A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610BCA1-4E04-4201-A2DB-5A4656120A5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05352D8-9A73-4296-AB50-98D5A1CE3B0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お祝い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D6D55ED-901C-4409-BBEB-B77D7A6B7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3289689-F503-4EC4-A4DD-9948DD9E67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C037834-88F0-4410-9894-84178731E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CDBDD9A8-3E72-4F7B-9F78-C67F3EEA008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F7481F8-5144-4566-A3F6-ADA5CB0376B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dirty="0"/>
              <a:t>KAKAO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2BF0BC6-5EC4-4FDF-8CDB-466BA8D1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F28EFBD-F7BF-4BBD-A157-9338B6875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0EE71A8-8BE2-4A8E-82B0-98659BD569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F86E59D-3BF6-444D-A7B3-EB8AAC800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4D5D0718-9736-415B-807E-0DFB2BB3C04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9D2CD23E-BFB9-4FDB-9367-C1A2B4F90EC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ログイン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461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february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41</cp:revision>
  <dcterms:created xsi:type="dcterms:W3CDTF">2022-01-31T11:54:42Z</dcterms:created>
  <dcterms:modified xsi:type="dcterms:W3CDTF">2022-02-13T13:53:36Z</dcterms:modified>
</cp:coreProperties>
</file>