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 ログイン単体・結合テスト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452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55</cp:revision>
  <dcterms:created xsi:type="dcterms:W3CDTF">2022-01-31T11:54:42Z</dcterms:created>
  <dcterms:modified xsi:type="dcterms:W3CDTF">2022-03-21T08:15:57Z</dcterms:modified>
</cp:coreProperties>
</file>