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1/31/2022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・懸念点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r>
              <a:rPr kumimoji="1" lang="en-US" altLang="ja-JP" dirty="0"/>
              <a:t>,</a:t>
            </a:r>
            <a:r>
              <a:rPr kumimoji="1" lang="ja-JP" altLang="en-US" dirty="0"/>
              <a:t>基本設計書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en-US" altLang="ja-JP" dirty="0" err="1"/>
              <a:t>BootStrap</a:t>
            </a:r>
            <a:r>
              <a:rPr kumimoji="1" lang="ja-JP" altLang="en-US" dirty="0"/>
              <a:t>勉強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テスト・開発</a:t>
            </a:r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~8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インフラ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31</a:t>
            </a:r>
            <a:r>
              <a:rPr kumimoji="1" lang="ja-JP" altLang="en-US" dirty="0"/>
              <a:t>日完成</a:t>
            </a:r>
            <a:r>
              <a:rPr kumimoji="1" lang="en-US" altLang="ja-JP" dirty="0"/>
              <a:t>(9</a:t>
            </a:r>
            <a:r>
              <a:rPr kumimoji="1" lang="ja-JP" altLang="en-US" dirty="0"/>
              <a:t>月は予備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299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Meiryo</vt:lpstr>
      <vt:lpstr>Corbel</vt:lpstr>
      <vt:lpstr>SketchLinesVTI</vt:lpstr>
      <vt:lpstr>あずさと</vt:lpstr>
      <vt:lpstr>目次</vt:lpstr>
      <vt:lpstr>プロジェクトのきっかけ</vt:lpstr>
      <vt:lpstr>要件</vt:lpstr>
      <vt:lpstr>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17</cp:revision>
  <dcterms:created xsi:type="dcterms:W3CDTF">2022-01-31T11:54:42Z</dcterms:created>
  <dcterms:modified xsi:type="dcterms:W3CDTF">2022-01-31T12:49:20Z</dcterms:modified>
</cp:coreProperties>
</file>